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e Mølgaard" userId="33e33e6a-21bc-4519-be40-3e1fbc33e48c" providerId="ADAL" clId="{97E9CDE7-9D6D-4354-A07F-87A398AFAEB5}"/>
    <pc:docChg chg="modSld sldOrd">
      <pc:chgData name="Mine Mølgaard" userId="33e33e6a-21bc-4519-be40-3e1fbc33e48c" providerId="ADAL" clId="{97E9CDE7-9D6D-4354-A07F-87A398AFAEB5}" dt="2026-01-08T14:21:44.720" v="1"/>
      <pc:docMkLst>
        <pc:docMk/>
      </pc:docMkLst>
      <pc:sldChg chg="ord">
        <pc:chgData name="Mine Mølgaard" userId="33e33e6a-21bc-4519-be40-3e1fbc33e48c" providerId="ADAL" clId="{97E9CDE7-9D6D-4354-A07F-87A398AFAEB5}" dt="2026-01-08T14:21:44.720" v="1"/>
        <pc:sldMkLst>
          <pc:docMk/>
          <pc:sldMk cId="251626294" sldId="25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64D2A-280B-4781-9382-907F4E97D9C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1293836-ACAD-45DA-9633-41FEA1524DB2}">
      <dgm:prSet/>
      <dgm:spPr/>
      <dgm:t>
        <a:bodyPr/>
        <a:lstStyle/>
        <a:p>
          <a:r>
            <a:rPr lang="da-DK"/>
            <a:t>Cicero (106-43 f.Kr. – en opbrudstid, hvor Rom (republikken) er i krise – hvordan løser man dette og skaber et stabilt samfund?) Cicero om staten: Hvordan samfund opstår, og hvordan de bør ledes. I kildeteksten har han konstrueret det sådan, at det skal forestille at være Scipio, der fremfører indlægget o. 129 f.Kr. (-altså lang tid inden Ciceros egen tid -men det er Ciceros tanker!)</a:t>
          </a:r>
          <a:endParaRPr lang="en-US"/>
        </a:p>
      </dgm:t>
    </dgm:pt>
    <dgm:pt modelId="{10352EF9-6E67-401A-815C-E5DDC73887C1}" type="parTrans" cxnId="{91C7BCD1-0EDB-41A1-9B59-9D322D852EEF}">
      <dgm:prSet/>
      <dgm:spPr/>
      <dgm:t>
        <a:bodyPr/>
        <a:lstStyle/>
        <a:p>
          <a:endParaRPr lang="en-US"/>
        </a:p>
      </dgm:t>
    </dgm:pt>
    <dgm:pt modelId="{CBB0E4E0-F38A-40FA-B839-A3D6BD9A825E}" type="sibTrans" cxnId="{91C7BCD1-0EDB-41A1-9B59-9D322D852EEF}">
      <dgm:prSet/>
      <dgm:spPr/>
      <dgm:t>
        <a:bodyPr/>
        <a:lstStyle/>
        <a:p>
          <a:endParaRPr lang="en-US"/>
        </a:p>
      </dgm:t>
    </dgm:pt>
    <dgm:pt modelId="{6AB265AA-6493-4974-9E99-E78EC34E7CB2}">
      <dgm:prSet/>
      <dgm:spPr/>
      <dgm:t>
        <a:bodyPr/>
        <a:lstStyle/>
        <a:p>
          <a:r>
            <a:rPr lang="da-DK"/>
            <a:t>Scipio Africanus den yngre (erobrede Karthago, Roms store rival)</a:t>
          </a:r>
          <a:endParaRPr lang="en-US"/>
        </a:p>
      </dgm:t>
    </dgm:pt>
    <dgm:pt modelId="{CCDCC257-19A5-4426-B2FB-7B667C876669}" type="parTrans" cxnId="{7E0F3484-8AD5-46BD-8BEE-5E9CDAC8FDBA}">
      <dgm:prSet/>
      <dgm:spPr/>
      <dgm:t>
        <a:bodyPr/>
        <a:lstStyle/>
        <a:p>
          <a:endParaRPr lang="en-US"/>
        </a:p>
      </dgm:t>
    </dgm:pt>
    <dgm:pt modelId="{2CC87887-BC89-46F9-B9AE-1C043C9358C3}" type="sibTrans" cxnId="{7E0F3484-8AD5-46BD-8BEE-5E9CDAC8FDBA}">
      <dgm:prSet/>
      <dgm:spPr/>
      <dgm:t>
        <a:bodyPr/>
        <a:lstStyle/>
        <a:p>
          <a:endParaRPr lang="en-US"/>
        </a:p>
      </dgm:t>
    </dgm:pt>
    <dgm:pt modelId="{C9229B7C-3727-4B81-B272-10F526386674}" type="pres">
      <dgm:prSet presAssocID="{00464D2A-280B-4781-9382-907F4E97D9C0}" presName="linear" presStyleCnt="0">
        <dgm:presLayoutVars>
          <dgm:animLvl val="lvl"/>
          <dgm:resizeHandles val="exact"/>
        </dgm:presLayoutVars>
      </dgm:prSet>
      <dgm:spPr/>
    </dgm:pt>
    <dgm:pt modelId="{CAE5D50D-2CD5-4B7C-8EF8-7385BE3BC32C}" type="pres">
      <dgm:prSet presAssocID="{61293836-ACAD-45DA-9633-41FEA1524DB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789345B-C6F2-41F2-8CC4-DEDFBCFC599D}" type="pres">
      <dgm:prSet presAssocID="{CBB0E4E0-F38A-40FA-B839-A3D6BD9A825E}" presName="spacer" presStyleCnt="0"/>
      <dgm:spPr/>
    </dgm:pt>
    <dgm:pt modelId="{478C64E9-8D75-4902-8B07-A1AD6ADD9BE4}" type="pres">
      <dgm:prSet presAssocID="{6AB265AA-6493-4974-9E99-E78EC34E7CB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E0F3484-8AD5-46BD-8BEE-5E9CDAC8FDBA}" srcId="{00464D2A-280B-4781-9382-907F4E97D9C0}" destId="{6AB265AA-6493-4974-9E99-E78EC34E7CB2}" srcOrd="1" destOrd="0" parTransId="{CCDCC257-19A5-4426-B2FB-7B667C876669}" sibTransId="{2CC87887-BC89-46F9-B9AE-1C043C9358C3}"/>
    <dgm:cxn modelId="{861029A4-C66B-4612-978F-F3502A8DB9E9}" type="presOf" srcId="{6AB265AA-6493-4974-9E99-E78EC34E7CB2}" destId="{478C64E9-8D75-4902-8B07-A1AD6ADD9BE4}" srcOrd="0" destOrd="0" presId="urn:microsoft.com/office/officeart/2005/8/layout/vList2"/>
    <dgm:cxn modelId="{7DB181D0-2FDF-42C0-B86B-C1A2101C3D53}" type="presOf" srcId="{00464D2A-280B-4781-9382-907F4E97D9C0}" destId="{C9229B7C-3727-4B81-B272-10F526386674}" srcOrd="0" destOrd="0" presId="urn:microsoft.com/office/officeart/2005/8/layout/vList2"/>
    <dgm:cxn modelId="{91C7BCD1-0EDB-41A1-9B59-9D322D852EEF}" srcId="{00464D2A-280B-4781-9382-907F4E97D9C0}" destId="{61293836-ACAD-45DA-9633-41FEA1524DB2}" srcOrd="0" destOrd="0" parTransId="{10352EF9-6E67-401A-815C-E5DDC73887C1}" sibTransId="{CBB0E4E0-F38A-40FA-B839-A3D6BD9A825E}"/>
    <dgm:cxn modelId="{F4F4D6FE-C51B-42D4-BAF4-670ED03142E8}" type="presOf" srcId="{61293836-ACAD-45DA-9633-41FEA1524DB2}" destId="{CAE5D50D-2CD5-4B7C-8EF8-7385BE3BC32C}" srcOrd="0" destOrd="0" presId="urn:microsoft.com/office/officeart/2005/8/layout/vList2"/>
    <dgm:cxn modelId="{301CBA83-65FC-4D34-8EAA-7EC4C75FD133}" type="presParOf" srcId="{C9229B7C-3727-4B81-B272-10F526386674}" destId="{CAE5D50D-2CD5-4B7C-8EF8-7385BE3BC32C}" srcOrd="0" destOrd="0" presId="urn:microsoft.com/office/officeart/2005/8/layout/vList2"/>
    <dgm:cxn modelId="{97A64204-C686-4B4C-A72B-5E3B99732C51}" type="presParOf" srcId="{C9229B7C-3727-4B81-B272-10F526386674}" destId="{7789345B-C6F2-41F2-8CC4-DEDFBCFC599D}" srcOrd="1" destOrd="0" presId="urn:microsoft.com/office/officeart/2005/8/layout/vList2"/>
    <dgm:cxn modelId="{7E671028-80FD-421F-83C3-6AF9F57B8204}" type="presParOf" srcId="{C9229B7C-3727-4B81-B272-10F526386674}" destId="{478C64E9-8D75-4902-8B07-A1AD6ADD9BE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12403-1272-4778-8AFA-F0E75702ECC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4E17412-1455-4283-B371-F9849269C3A7}">
      <dgm:prSet/>
      <dgm:spPr/>
      <dgm:t>
        <a:bodyPr/>
        <a:lstStyle/>
        <a:p>
          <a:r>
            <a:rPr lang="da-DK"/>
            <a:t>Hvordan definerer Scipio/Cicero en stat og et folk?</a:t>
          </a:r>
          <a:endParaRPr lang="en-US"/>
        </a:p>
      </dgm:t>
    </dgm:pt>
    <dgm:pt modelId="{A49BD6DB-BD24-4F53-A198-B1E67DE5CC73}" type="parTrans" cxnId="{08A3F3DD-96C5-4393-A0CC-76759E6B5B61}">
      <dgm:prSet/>
      <dgm:spPr/>
      <dgm:t>
        <a:bodyPr/>
        <a:lstStyle/>
        <a:p>
          <a:endParaRPr lang="en-US"/>
        </a:p>
      </dgm:t>
    </dgm:pt>
    <dgm:pt modelId="{AE79673E-55F4-42E7-9BD1-82B6FF8B3C7B}" type="sibTrans" cxnId="{08A3F3DD-96C5-4393-A0CC-76759E6B5B61}">
      <dgm:prSet/>
      <dgm:spPr/>
      <dgm:t>
        <a:bodyPr/>
        <a:lstStyle/>
        <a:p>
          <a:endParaRPr lang="en-US"/>
        </a:p>
      </dgm:t>
    </dgm:pt>
    <dgm:pt modelId="{E8911B4D-DB8C-425D-90C7-019853A35070}">
      <dgm:prSet/>
      <dgm:spPr/>
      <dgm:t>
        <a:bodyPr/>
        <a:lstStyle/>
        <a:p>
          <a:r>
            <a:rPr lang="da-DK"/>
            <a:t>Hvorfor opstår et folkefællesskab (stat)? </a:t>
          </a:r>
          <a:endParaRPr lang="en-US"/>
        </a:p>
      </dgm:t>
    </dgm:pt>
    <dgm:pt modelId="{D11413E8-7F92-4E35-8C9A-B9F6A3E761B9}" type="parTrans" cxnId="{3A113D7A-20E1-4876-BF6C-A72A4D57E2E2}">
      <dgm:prSet/>
      <dgm:spPr/>
      <dgm:t>
        <a:bodyPr/>
        <a:lstStyle/>
        <a:p>
          <a:endParaRPr lang="en-US"/>
        </a:p>
      </dgm:t>
    </dgm:pt>
    <dgm:pt modelId="{A672DD79-0057-44D8-B1EA-0F48B8BDEF50}" type="sibTrans" cxnId="{3A113D7A-20E1-4876-BF6C-A72A4D57E2E2}">
      <dgm:prSet/>
      <dgm:spPr/>
      <dgm:t>
        <a:bodyPr/>
        <a:lstStyle/>
        <a:p>
          <a:endParaRPr lang="en-US"/>
        </a:p>
      </dgm:t>
    </dgm:pt>
    <dgm:pt modelId="{BC802C46-76F4-4C16-A0FF-67CFAD2E5F64}">
      <dgm:prSet/>
      <dgm:spPr/>
      <dgm:t>
        <a:bodyPr/>
        <a:lstStyle/>
        <a:p>
          <a:r>
            <a:rPr lang="da-DK"/>
            <a:t>Hvordan opstår et folkefællesskab? </a:t>
          </a:r>
          <a:endParaRPr lang="en-US"/>
        </a:p>
      </dgm:t>
    </dgm:pt>
    <dgm:pt modelId="{EAA40082-1982-45AA-B841-7AEF9A6E30B2}" type="parTrans" cxnId="{137F7E1B-3D90-404B-A08D-950CD86B4ED3}">
      <dgm:prSet/>
      <dgm:spPr/>
      <dgm:t>
        <a:bodyPr/>
        <a:lstStyle/>
        <a:p>
          <a:endParaRPr lang="en-US"/>
        </a:p>
      </dgm:t>
    </dgm:pt>
    <dgm:pt modelId="{354BF58B-8FF3-4827-A399-773BCE66F4D8}" type="sibTrans" cxnId="{137F7E1B-3D90-404B-A08D-950CD86B4ED3}">
      <dgm:prSet/>
      <dgm:spPr/>
      <dgm:t>
        <a:bodyPr/>
        <a:lstStyle/>
        <a:p>
          <a:endParaRPr lang="en-US"/>
        </a:p>
      </dgm:t>
    </dgm:pt>
    <dgm:pt modelId="{DB39CC00-3D77-4DED-9BEB-0EAB1CFA1BA7}">
      <dgm:prSet/>
      <dgm:spPr/>
      <dgm:t>
        <a:bodyPr/>
        <a:lstStyle/>
        <a:p>
          <a:r>
            <a:rPr lang="da-DK"/>
            <a:t>Hvilke 3 styreformer omtaler Scipio/Cicero?</a:t>
          </a:r>
          <a:endParaRPr lang="en-US"/>
        </a:p>
      </dgm:t>
    </dgm:pt>
    <dgm:pt modelId="{A9FBD271-F494-4D9B-A04B-F5DEC59763A1}" type="parTrans" cxnId="{14A7D3EF-1C99-4D17-8C20-8CFF339B927C}">
      <dgm:prSet/>
      <dgm:spPr/>
      <dgm:t>
        <a:bodyPr/>
        <a:lstStyle/>
        <a:p>
          <a:endParaRPr lang="en-US"/>
        </a:p>
      </dgm:t>
    </dgm:pt>
    <dgm:pt modelId="{AC1F23D8-3A5A-4430-8828-4E7FDEB6DD44}" type="sibTrans" cxnId="{14A7D3EF-1C99-4D17-8C20-8CFF339B927C}">
      <dgm:prSet/>
      <dgm:spPr/>
      <dgm:t>
        <a:bodyPr/>
        <a:lstStyle/>
        <a:p>
          <a:endParaRPr lang="en-US"/>
        </a:p>
      </dgm:t>
    </dgm:pt>
    <dgm:pt modelId="{02B7851E-2568-4E0B-BBAF-9F6B7C59DB7F}">
      <dgm:prSet/>
      <dgm:spPr/>
      <dgm:t>
        <a:bodyPr/>
        <a:lstStyle/>
        <a:p>
          <a:r>
            <a:rPr lang="da-DK"/>
            <a:t>Hvad er betingelsen for stabiliteten i enhver styreform?</a:t>
          </a:r>
          <a:endParaRPr lang="en-US"/>
        </a:p>
      </dgm:t>
    </dgm:pt>
    <dgm:pt modelId="{06FBF57B-0AE0-4444-A177-9735DF8E59B2}" type="parTrans" cxnId="{E8E57BEE-5AAB-4FE3-8239-34847C975915}">
      <dgm:prSet/>
      <dgm:spPr/>
      <dgm:t>
        <a:bodyPr/>
        <a:lstStyle/>
        <a:p>
          <a:endParaRPr lang="en-US"/>
        </a:p>
      </dgm:t>
    </dgm:pt>
    <dgm:pt modelId="{28B3B25E-FCE7-48C0-9841-3ACD8E5156FB}" type="sibTrans" cxnId="{E8E57BEE-5AAB-4FE3-8239-34847C975915}">
      <dgm:prSet/>
      <dgm:spPr/>
      <dgm:t>
        <a:bodyPr/>
        <a:lstStyle/>
        <a:p>
          <a:endParaRPr lang="en-US"/>
        </a:p>
      </dgm:t>
    </dgm:pt>
    <dgm:pt modelId="{BC749AD5-25A3-4B2C-9E30-380AF9513F71}">
      <dgm:prSet/>
      <dgm:spPr/>
      <dgm:t>
        <a:bodyPr/>
        <a:lstStyle/>
        <a:p>
          <a:r>
            <a:rPr lang="da-DK"/>
            <a:t>Hvilke svagheder er der forbundet med de 3 styreformer?</a:t>
          </a:r>
          <a:endParaRPr lang="en-US"/>
        </a:p>
      </dgm:t>
    </dgm:pt>
    <dgm:pt modelId="{1BAAC8A0-5D12-4D4E-8F6C-55EB866D09CC}" type="parTrans" cxnId="{F9F79CBF-D711-4E40-8720-D807C3EEAE5E}">
      <dgm:prSet/>
      <dgm:spPr/>
      <dgm:t>
        <a:bodyPr/>
        <a:lstStyle/>
        <a:p>
          <a:endParaRPr lang="en-US"/>
        </a:p>
      </dgm:t>
    </dgm:pt>
    <dgm:pt modelId="{63157070-401F-4206-8DBB-9FFECAAECB3D}" type="sibTrans" cxnId="{F9F79CBF-D711-4E40-8720-D807C3EEAE5E}">
      <dgm:prSet/>
      <dgm:spPr/>
      <dgm:t>
        <a:bodyPr/>
        <a:lstStyle/>
        <a:p>
          <a:endParaRPr lang="en-US"/>
        </a:p>
      </dgm:t>
    </dgm:pt>
    <dgm:pt modelId="{D1921445-08F8-4EB2-92B3-85B28E8E6FE3}" type="pres">
      <dgm:prSet presAssocID="{14012403-1272-4778-8AFA-F0E75702ECC8}" presName="vert0" presStyleCnt="0">
        <dgm:presLayoutVars>
          <dgm:dir/>
          <dgm:animOne val="branch"/>
          <dgm:animLvl val="lvl"/>
        </dgm:presLayoutVars>
      </dgm:prSet>
      <dgm:spPr/>
    </dgm:pt>
    <dgm:pt modelId="{C05C6EC8-120A-41B4-B50C-D2A927000A97}" type="pres">
      <dgm:prSet presAssocID="{94E17412-1455-4283-B371-F9849269C3A7}" presName="thickLine" presStyleLbl="alignNode1" presStyleIdx="0" presStyleCnt="6"/>
      <dgm:spPr/>
    </dgm:pt>
    <dgm:pt modelId="{035DEBF5-25A6-453F-87AB-13E7FDC93D4D}" type="pres">
      <dgm:prSet presAssocID="{94E17412-1455-4283-B371-F9849269C3A7}" presName="horz1" presStyleCnt="0"/>
      <dgm:spPr/>
    </dgm:pt>
    <dgm:pt modelId="{CD9F9E84-90FC-4274-AC7B-0B7E2ED9812E}" type="pres">
      <dgm:prSet presAssocID="{94E17412-1455-4283-B371-F9849269C3A7}" presName="tx1" presStyleLbl="revTx" presStyleIdx="0" presStyleCnt="6"/>
      <dgm:spPr/>
    </dgm:pt>
    <dgm:pt modelId="{E8077AB5-453E-47B6-A6D4-186441ECDC53}" type="pres">
      <dgm:prSet presAssocID="{94E17412-1455-4283-B371-F9849269C3A7}" presName="vert1" presStyleCnt="0"/>
      <dgm:spPr/>
    </dgm:pt>
    <dgm:pt modelId="{90175CE2-2582-4CB7-B9A1-2F634E267B1C}" type="pres">
      <dgm:prSet presAssocID="{E8911B4D-DB8C-425D-90C7-019853A35070}" presName="thickLine" presStyleLbl="alignNode1" presStyleIdx="1" presStyleCnt="6"/>
      <dgm:spPr/>
    </dgm:pt>
    <dgm:pt modelId="{9D3729D7-7CE4-499C-9D66-244CFEE57BAE}" type="pres">
      <dgm:prSet presAssocID="{E8911B4D-DB8C-425D-90C7-019853A35070}" presName="horz1" presStyleCnt="0"/>
      <dgm:spPr/>
    </dgm:pt>
    <dgm:pt modelId="{278A9B9B-BA59-4863-801F-1F04756E713B}" type="pres">
      <dgm:prSet presAssocID="{E8911B4D-DB8C-425D-90C7-019853A35070}" presName="tx1" presStyleLbl="revTx" presStyleIdx="1" presStyleCnt="6"/>
      <dgm:spPr/>
    </dgm:pt>
    <dgm:pt modelId="{4854F0C4-7A4C-433E-822C-F5A2D56764EB}" type="pres">
      <dgm:prSet presAssocID="{E8911B4D-DB8C-425D-90C7-019853A35070}" presName="vert1" presStyleCnt="0"/>
      <dgm:spPr/>
    </dgm:pt>
    <dgm:pt modelId="{2E26249C-02AB-473A-A444-239031EFCA44}" type="pres">
      <dgm:prSet presAssocID="{BC802C46-76F4-4C16-A0FF-67CFAD2E5F64}" presName="thickLine" presStyleLbl="alignNode1" presStyleIdx="2" presStyleCnt="6"/>
      <dgm:spPr/>
    </dgm:pt>
    <dgm:pt modelId="{C1C8AD57-99C7-4C61-B1E3-49AB056C93E1}" type="pres">
      <dgm:prSet presAssocID="{BC802C46-76F4-4C16-A0FF-67CFAD2E5F64}" presName="horz1" presStyleCnt="0"/>
      <dgm:spPr/>
    </dgm:pt>
    <dgm:pt modelId="{51D45957-1D05-4E63-8BE8-DD58AE9D7D27}" type="pres">
      <dgm:prSet presAssocID="{BC802C46-76F4-4C16-A0FF-67CFAD2E5F64}" presName="tx1" presStyleLbl="revTx" presStyleIdx="2" presStyleCnt="6"/>
      <dgm:spPr/>
    </dgm:pt>
    <dgm:pt modelId="{7E312AC2-3007-4394-BD0D-5692F11AF51A}" type="pres">
      <dgm:prSet presAssocID="{BC802C46-76F4-4C16-A0FF-67CFAD2E5F64}" presName="vert1" presStyleCnt="0"/>
      <dgm:spPr/>
    </dgm:pt>
    <dgm:pt modelId="{3C4A8CE7-1A3E-40F4-9F85-CA5C9E0CA92A}" type="pres">
      <dgm:prSet presAssocID="{DB39CC00-3D77-4DED-9BEB-0EAB1CFA1BA7}" presName="thickLine" presStyleLbl="alignNode1" presStyleIdx="3" presStyleCnt="6"/>
      <dgm:spPr/>
    </dgm:pt>
    <dgm:pt modelId="{098B98BC-6CF6-444D-A317-5016EFFE38A3}" type="pres">
      <dgm:prSet presAssocID="{DB39CC00-3D77-4DED-9BEB-0EAB1CFA1BA7}" presName="horz1" presStyleCnt="0"/>
      <dgm:spPr/>
    </dgm:pt>
    <dgm:pt modelId="{E932DF81-630B-4528-AD0F-657923A927CB}" type="pres">
      <dgm:prSet presAssocID="{DB39CC00-3D77-4DED-9BEB-0EAB1CFA1BA7}" presName="tx1" presStyleLbl="revTx" presStyleIdx="3" presStyleCnt="6"/>
      <dgm:spPr/>
    </dgm:pt>
    <dgm:pt modelId="{E6AD11C2-6F6F-4628-91CC-6D48C2902657}" type="pres">
      <dgm:prSet presAssocID="{DB39CC00-3D77-4DED-9BEB-0EAB1CFA1BA7}" presName="vert1" presStyleCnt="0"/>
      <dgm:spPr/>
    </dgm:pt>
    <dgm:pt modelId="{EFD6423C-3F54-4083-B20C-0FEEE986292F}" type="pres">
      <dgm:prSet presAssocID="{02B7851E-2568-4E0B-BBAF-9F6B7C59DB7F}" presName="thickLine" presStyleLbl="alignNode1" presStyleIdx="4" presStyleCnt="6"/>
      <dgm:spPr/>
    </dgm:pt>
    <dgm:pt modelId="{B227F32F-ADED-4F1A-B8ED-37266DEBE5AD}" type="pres">
      <dgm:prSet presAssocID="{02B7851E-2568-4E0B-BBAF-9F6B7C59DB7F}" presName="horz1" presStyleCnt="0"/>
      <dgm:spPr/>
    </dgm:pt>
    <dgm:pt modelId="{FF32B687-2AF7-425A-B01D-3D162CDC2E6F}" type="pres">
      <dgm:prSet presAssocID="{02B7851E-2568-4E0B-BBAF-9F6B7C59DB7F}" presName="tx1" presStyleLbl="revTx" presStyleIdx="4" presStyleCnt="6"/>
      <dgm:spPr/>
    </dgm:pt>
    <dgm:pt modelId="{7030E061-24CF-4357-9968-9C514B50F0E2}" type="pres">
      <dgm:prSet presAssocID="{02B7851E-2568-4E0B-BBAF-9F6B7C59DB7F}" presName="vert1" presStyleCnt="0"/>
      <dgm:spPr/>
    </dgm:pt>
    <dgm:pt modelId="{452ABCFA-D143-46DD-A22D-E52FD1D5CEBC}" type="pres">
      <dgm:prSet presAssocID="{BC749AD5-25A3-4B2C-9E30-380AF9513F71}" presName="thickLine" presStyleLbl="alignNode1" presStyleIdx="5" presStyleCnt="6"/>
      <dgm:spPr/>
    </dgm:pt>
    <dgm:pt modelId="{E03B5851-7DCA-4578-9011-27FED2C69431}" type="pres">
      <dgm:prSet presAssocID="{BC749AD5-25A3-4B2C-9E30-380AF9513F71}" presName="horz1" presStyleCnt="0"/>
      <dgm:spPr/>
    </dgm:pt>
    <dgm:pt modelId="{A8D1688E-8310-4DE6-8CB8-9EC36D7640BF}" type="pres">
      <dgm:prSet presAssocID="{BC749AD5-25A3-4B2C-9E30-380AF9513F71}" presName="tx1" presStyleLbl="revTx" presStyleIdx="5" presStyleCnt="6"/>
      <dgm:spPr/>
    </dgm:pt>
    <dgm:pt modelId="{2BC3419B-19B0-479B-B4BA-FDFACAB02A84}" type="pres">
      <dgm:prSet presAssocID="{BC749AD5-25A3-4B2C-9E30-380AF9513F71}" presName="vert1" presStyleCnt="0"/>
      <dgm:spPr/>
    </dgm:pt>
  </dgm:ptLst>
  <dgm:cxnLst>
    <dgm:cxn modelId="{137F7E1B-3D90-404B-A08D-950CD86B4ED3}" srcId="{14012403-1272-4778-8AFA-F0E75702ECC8}" destId="{BC802C46-76F4-4C16-A0FF-67CFAD2E5F64}" srcOrd="2" destOrd="0" parTransId="{EAA40082-1982-45AA-B841-7AEF9A6E30B2}" sibTransId="{354BF58B-8FF3-4827-A399-773BCE66F4D8}"/>
    <dgm:cxn modelId="{EE2B772B-8F11-4D35-B17F-5539F82FB263}" type="presOf" srcId="{94E17412-1455-4283-B371-F9849269C3A7}" destId="{CD9F9E84-90FC-4274-AC7B-0B7E2ED9812E}" srcOrd="0" destOrd="0" presId="urn:microsoft.com/office/officeart/2008/layout/LinedList"/>
    <dgm:cxn modelId="{2A058334-0AD4-47CA-AE7E-458A707C65CC}" type="presOf" srcId="{02B7851E-2568-4E0B-BBAF-9F6B7C59DB7F}" destId="{FF32B687-2AF7-425A-B01D-3D162CDC2E6F}" srcOrd="0" destOrd="0" presId="urn:microsoft.com/office/officeart/2008/layout/LinedList"/>
    <dgm:cxn modelId="{C1FE0A73-4CC8-4856-B2A4-69DAC56D4B55}" type="presOf" srcId="{DB39CC00-3D77-4DED-9BEB-0EAB1CFA1BA7}" destId="{E932DF81-630B-4528-AD0F-657923A927CB}" srcOrd="0" destOrd="0" presId="urn:microsoft.com/office/officeart/2008/layout/LinedList"/>
    <dgm:cxn modelId="{3A113D7A-20E1-4876-BF6C-A72A4D57E2E2}" srcId="{14012403-1272-4778-8AFA-F0E75702ECC8}" destId="{E8911B4D-DB8C-425D-90C7-019853A35070}" srcOrd="1" destOrd="0" parTransId="{D11413E8-7F92-4E35-8C9A-B9F6A3E761B9}" sibTransId="{A672DD79-0057-44D8-B1EA-0F48B8BDEF50}"/>
    <dgm:cxn modelId="{601CDD97-10C3-486C-8443-333D5BAE0FBB}" type="presOf" srcId="{BC802C46-76F4-4C16-A0FF-67CFAD2E5F64}" destId="{51D45957-1D05-4E63-8BE8-DD58AE9D7D27}" srcOrd="0" destOrd="0" presId="urn:microsoft.com/office/officeart/2008/layout/LinedList"/>
    <dgm:cxn modelId="{B77A0FA9-E297-44E8-81DB-CDE44886FBEB}" type="presOf" srcId="{BC749AD5-25A3-4B2C-9E30-380AF9513F71}" destId="{A8D1688E-8310-4DE6-8CB8-9EC36D7640BF}" srcOrd="0" destOrd="0" presId="urn:microsoft.com/office/officeart/2008/layout/LinedList"/>
    <dgm:cxn modelId="{F9F79CBF-D711-4E40-8720-D807C3EEAE5E}" srcId="{14012403-1272-4778-8AFA-F0E75702ECC8}" destId="{BC749AD5-25A3-4B2C-9E30-380AF9513F71}" srcOrd="5" destOrd="0" parTransId="{1BAAC8A0-5D12-4D4E-8F6C-55EB866D09CC}" sibTransId="{63157070-401F-4206-8DBB-9FFECAAECB3D}"/>
    <dgm:cxn modelId="{E36F06C0-B5E5-4AC0-83D2-D76A3A09C123}" type="presOf" srcId="{E8911B4D-DB8C-425D-90C7-019853A35070}" destId="{278A9B9B-BA59-4863-801F-1F04756E713B}" srcOrd="0" destOrd="0" presId="urn:microsoft.com/office/officeart/2008/layout/LinedList"/>
    <dgm:cxn modelId="{08A3F3DD-96C5-4393-A0CC-76759E6B5B61}" srcId="{14012403-1272-4778-8AFA-F0E75702ECC8}" destId="{94E17412-1455-4283-B371-F9849269C3A7}" srcOrd="0" destOrd="0" parTransId="{A49BD6DB-BD24-4F53-A198-B1E67DE5CC73}" sibTransId="{AE79673E-55F4-42E7-9BD1-82B6FF8B3C7B}"/>
    <dgm:cxn modelId="{B688FCEB-FCD9-4C2D-AA00-407979F2D57B}" type="presOf" srcId="{14012403-1272-4778-8AFA-F0E75702ECC8}" destId="{D1921445-08F8-4EB2-92B3-85B28E8E6FE3}" srcOrd="0" destOrd="0" presId="urn:microsoft.com/office/officeart/2008/layout/LinedList"/>
    <dgm:cxn modelId="{E8E57BEE-5AAB-4FE3-8239-34847C975915}" srcId="{14012403-1272-4778-8AFA-F0E75702ECC8}" destId="{02B7851E-2568-4E0B-BBAF-9F6B7C59DB7F}" srcOrd="4" destOrd="0" parTransId="{06FBF57B-0AE0-4444-A177-9735DF8E59B2}" sibTransId="{28B3B25E-FCE7-48C0-9841-3ACD8E5156FB}"/>
    <dgm:cxn modelId="{14A7D3EF-1C99-4D17-8C20-8CFF339B927C}" srcId="{14012403-1272-4778-8AFA-F0E75702ECC8}" destId="{DB39CC00-3D77-4DED-9BEB-0EAB1CFA1BA7}" srcOrd="3" destOrd="0" parTransId="{A9FBD271-F494-4D9B-A04B-F5DEC59763A1}" sibTransId="{AC1F23D8-3A5A-4430-8828-4E7FDEB6DD44}"/>
    <dgm:cxn modelId="{26762436-782B-4D54-B91A-40CCF51AFCA9}" type="presParOf" srcId="{D1921445-08F8-4EB2-92B3-85B28E8E6FE3}" destId="{C05C6EC8-120A-41B4-B50C-D2A927000A97}" srcOrd="0" destOrd="0" presId="urn:microsoft.com/office/officeart/2008/layout/LinedList"/>
    <dgm:cxn modelId="{AA94A82B-735B-4184-9264-6FC2931ABA39}" type="presParOf" srcId="{D1921445-08F8-4EB2-92B3-85B28E8E6FE3}" destId="{035DEBF5-25A6-453F-87AB-13E7FDC93D4D}" srcOrd="1" destOrd="0" presId="urn:microsoft.com/office/officeart/2008/layout/LinedList"/>
    <dgm:cxn modelId="{EDB6A59D-8A05-4B70-BB8A-E20E33E5BBDE}" type="presParOf" srcId="{035DEBF5-25A6-453F-87AB-13E7FDC93D4D}" destId="{CD9F9E84-90FC-4274-AC7B-0B7E2ED9812E}" srcOrd="0" destOrd="0" presId="urn:microsoft.com/office/officeart/2008/layout/LinedList"/>
    <dgm:cxn modelId="{64BA171E-85BE-455D-9C24-2AFD406A7FCA}" type="presParOf" srcId="{035DEBF5-25A6-453F-87AB-13E7FDC93D4D}" destId="{E8077AB5-453E-47B6-A6D4-186441ECDC53}" srcOrd="1" destOrd="0" presId="urn:microsoft.com/office/officeart/2008/layout/LinedList"/>
    <dgm:cxn modelId="{C5835A0D-9447-4A33-BAE3-3C5AB1AF2FD8}" type="presParOf" srcId="{D1921445-08F8-4EB2-92B3-85B28E8E6FE3}" destId="{90175CE2-2582-4CB7-B9A1-2F634E267B1C}" srcOrd="2" destOrd="0" presId="urn:microsoft.com/office/officeart/2008/layout/LinedList"/>
    <dgm:cxn modelId="{95813FE6-7BFE-4FA9-88B8-5D90B4CA13BB}" type="presParOf" srcId="{D1921445-08F8-4EB2-92B3-85B28E8E6FE3}" destId="{9D3729D7-7CE4-499C-9D66-244CFEE57BAE}" srcOrd="3" destOrd="0" presId="urn:microsoft.com/office/officeart/2008/layout/LinedList"/>
    <dgm:cxn modelId="{51F23E9C-6279-40FD-A43D-FC2ED38F834F}" type="presParOf" srcId="{9D3729D7-7CE4-499C-9D66-244CFEE57BAE}" destId="{278A9B9B-BA59-4863-801F-1F04756E713B}" srcOrd="0" destOrd="0" presId="urn:microsoft.com/office/officeart/2008/layout/LinedList"/>
    <dgm:cxn modelId="{4057F12A-E569-4D25-A294-13074B1A58E7}" type="presParOf" srcId="{9D3729D7-7CE4-499C-9D66-244CFEE57BAE}" destId="{4854F0C4-7A4C-433E-822C-F5A2D56764EB}" srcOrd="1" destOrd="0" presId="urn:microsoft.com/office/officeart/2008/layout/LinedList"/>
    <dgm:cxn modelId="{D042B4F6-B347-443D-995F-0D732ECB9BD3}" type="presParOf" srcId="{D1921445-08F8-4EB2-92B3-85B28E8E6FE3}" destId="{2E26249C-02AB-473A-A444-239031EFCA44}" srcOrd="4" destOrd="0" presId="urn:microsoft.com/office/officeart/2008/layout/LinedList"/>
    <dgm:cxn modelId="{417709D4-4D4A-47DA-964B-6DF8898EFE4D}" type="presParOf" srcId="{D1921445-08F8-4EB2-92B3-85B28E8E6FE3}" destId="{C1C8AD57-99C7-4C61-B1E3-49AB056C93E1}" srcOrd="5" destOrd="0" presId="urn:microsoft.com/office/officeart/2008/layout/LinedList"/>
    <dgm:cxn modelId="{ABFCC762-32A1-47F1-A77C-928BC950BD6A}" type="presParOf" srcId="{C1C8AD57-99C7-4C61-B1E3-49AB056C93E1}" destId="{51D45957-1D05-4E63-8BE8-DD58AE9D7D27}" srcOrd="0" destOrd="0" presId="urn:microsoft.com/office/officeart/2008/layout/LinedList"/>
    <dgm:cxn modelId="{E8089771-239E-40B5-A80C-3D4F9E95B18D}" type="presParOf" srcId="{C1C8AD57-99C7-4C61-B1E3-49AB056C93E1}" destId="{7E312AC2-3007-4394-BD0D-5692F11AF51A}" srcOrd="1" destOrd="0" presId="urn:microsoft.com/office/officeart/2008/layout/LinedList"/>
    <dgm:cxn modelId="{89E62F41-51FD-4D34-A4D4-7D67BD3EE9C9}" type="presParOf" srcId="{D1921445-08F8-4EB2-92B3-85B28E8E6FE3}" destId="{3C4A8CE7-1A3E-40F4-9F85-CA5C9E0CA92A}" srcOrd="6" destOrd="0" presId="urn:microsoft.com/office/officeart/2008/layout/LinedList"/>
    <dgm:cxn modelId="{A1BF4FBB-D5B1-494F-99FD-DFDAB529083C}" type="presParOf" srcId="{D1921445-08F8-4EB2-92B3-85B28E8E6FE3}" destId="{098B98BC-6CF6-444D-A317-5016EFFE38A3}" srcOrd="7" destOrd="0" presId="urn:microsoft.com/office/officeart/2008/layout/LinedList"/>
    <dgm:cxn modelId="{6AB6AEB3-7D6A-4EC6-A730-F95401934035}" type="presParOf" srcId="{098B98BC-6CF6-444D-A317-5016EFFE38A3}" destId="{E932DF81-630B-4528-AD0F-657923A927CB}" srcOrd="0" destOrd="0" presId="urn:microsoft.com/office/officeart/2008/layout/LinedList"/>
    <dgm:cxn modelId="{8934A116-5266-4A2F-B8BD-82CD448CF161}" type="presParOf" srcId="{098B98BC-6CF6-444D-A317-5016EFFE38A3}" destId="{E6AD11C2-6F6F-4628-91CC-6D48C2902657}" srcOrd="1" destOrd="0" presId="urn:microsoft.com/office/officeart/2008/layout/LinedList"/>
    <dgm:cxn modelId="{A6E2C724-A95E-4EAA-84D8-1F90992A2349}" type="presParOf" srcId="{D1921445-08F8-4EB2-92B3-85B28E8E6FE3}" destId="{EFD6423C-3F54-4083-B20C-0FEEE986292F}" srcOrd="8" destOrd="0" presId="urn:microsoft.com/office/officeart/2008/layout/LinedList"/>
    <dgm:cxn modelId="{777EBCDC-3D89-4C6D-8EC8-7F23CF61D1CF}" type="presParOf" srcId="{D1921445-08F8-4EB2-92B3-85B28E8E6FE3}" destId="{B227F32F-ADED-4F1A-B8ED-37266DEBE5AD}" srcOrd="9" destOrd="0" presId="urn:microsoft.com/office/officeart/2008/layout/LinedList"/>
    <dgm:cxn modelId="{DE626070-0ADB-4C8F-B2BA-5780EF8C4262}" type="presParOf" srcId="{B227F32F-ADED-4F1A-B8ED-37266DEBE5AD}" destId="{FF32B687-2AF7-425A-B01D-3D162CDC2E6F}" srcOrd="0" destOrd="0" presId="urn:microsoft.com/office/officeart/2008/layout/LinedList"/>
    <dgm:cxn modelId="{4C66670B-67CC-472F-BF19-9A74113667A9}" type="presParOf" srcId="{B227F32F-ADED-4F1A-B8ED-37266DEBE5AD}" destId="{7030E061-24CF-4357-9968-9C514B50F0E2}" srcOrd="1" destOrd="0" presId="urn:microsoft.com/office/officeart/2008/layout/LinedList"/>
    <dgm:cxn modelId="{E4577241-5EE9-4F36-A520-B1BA1ECC6715}" type="presParOf" srcId="{D1921445-08F8-4EB2-92B3-85B28E8E6FE3}" destId="{452ABCFA-D143-46DD-A22D-E52FD1D5CEBC}" srcOrd="10" destOrd="0" presId="urn:microsoft.com/office/officeart/2008/layout/LinedList"/>
    <dgm:cxn modelId="{4CF93CAC-D4E1-47DB-B55D-363FDEDA06A1}" type="presParOf" srcId="{D1921445-08F8-4EB2-92B3-85B28E8E6FE3}" destId="{E03B5851-7DCA-4578-9011-27FED2C69431}" srcOrd="11" destOrd="0" presId="urn:microsoft.com/office/officeart/2008/layout/LinedList"/>
    <dgm:cxn modelId="{662BC712-5CAA-4E6E-88C7-1AC6C35BF008}" type="presParOf" srcId="{E03B5851-7DCA-4578-9011-27FED2C69431}" destId="{A8D1688E-8310-4DE6-8CB8-9EC36D7640BF}" srcOrd="0" destOrd="0" presId="urn:microsoft.com/office/officeart/2008/layout/LinedList"/>
    <dgm:cxn modelId="{D0BA78C6-3F31-4A90-84F0-07E33D26A125}" type="presParOf" srcId="{E03B5851-7DCA-4578-9011-27FED2C69431}" destId="{2BC3419B-19B0-479B-B4BA-FDFACAB02A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B3C8AC-AE91-414B-BCB2-BEAEB2DFDD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5482C7-496C-4447-BE6D-A766C3824034}">
      <dgm:prSet/>
      <dgm:spPr/>
      <dgm:t>
        <a:bodyPr/>
        <a:lstStyle/>
        <a:p>
          <a:r>
            <a:rPr lang="da-DK"/>
            <a:t>Hvordan definerer Scipio/Cicero en stat og et folk?</a:t>
          </a:r>
          <a:endParaRPr lang="en-US"/>
        </a:p>
      </dgm:t>
    </dgm:pt>
    <dgm:pt modelId="{019851ED-35AB-4957-9849-38B5263D4B02}" type="parTrans" cxnId="{10AF411F-1B60-49FD-B6BA-FBAD66F13B99}">
      <dgm:prSet/>
      <dgm:spPr/>
      <dgm:t>
        <a:bodyPr/>
        <a:lstStyle/>
        <a:p>
          <a:endParaRPr lang="en-US"/>
        </a:p>
      </dgm:t>
    </dgm:pt>
    <dgm:pt modelId="{4B80E565-1C01-4D57-BE51-C224750E177F}" type="sibTrans" cxnId="{10AF411F-1B60-49FD-B6BA-FBAD66F13B99}">
      <dgm:prSet/>
      <dgm:spPr/>
      <dgm:t>
        <a:bodyPr/>
        <a:lstStyle/>
        <a:p>
          <a:endParaRPr lang="en-US"/>
        </a:p>
      </dgm:t>
    </dgm:pt>
    <dgm:pt modelId="{8D028844-1498-4229-83B6-AB06B255DEAE}">
      <dgm:prSet/>
      <dgm:spPr/>
      <dgm:t>
        <a:bodyPr/>
        <a:lstStyle/>
        <a:p>
          <a:r>
            <a:rPr lang="da-DK"/>
            <a:t>Folkefællesskab – retsligt fællesskab + bevidsthed om gensidig fordel /støtte- ”Ikke en hvilken som helst sammenløb af mennesker”! Folket som en organiseret helhed</a:t>
          </a:r>
          <a:endParaRPr lang="en-US"/>
        </a:p>
      </dgm:t>
    </dgm:pt>
    <dgm:pt modelId="{83E0016F-0F59-4E01-87E6-3C24B59B08CF}" type="parTrans" cxnId="{009C06CF-16CD-42F0-A56A-58E467719BFA}">
      <dgm:prSet/>
      <dgm:spPr/>
      <dgm:t>
        <a:bodyPr/>
        <a:lstStyle/>
        <a:p>
          <a:endParaRPr lang="en-US"/>
        </a:p>
      </dgm:t>
    </dgm:pt>
    <dgm:pt modelId="{D5C8C5A1-4F39-4418-AB47-86CB664BF2DA}" type="sibTrans" cxnId="{009C06CF-16CD-42F0-A56A-58E467719BFA}">
      <dgm:prSet/>
      <dgm:spPr/>
      <dgm:t>
        <a:bodyPr/>
        <a:lstStyle/>
        <a:p>
          <a:endParaRPr lang="en-US"/>
        </a:p>
      </dgm:t>
    </dgm:pt>
    <dgm:pt modelId="{B1988418-E719-4AC2-ADF6-E1ECD91C256B}">
      <dgm:prSet/>
      <dgm:spPr/>
      <dgm:t>
        <a:bodyPr/>
        <a:lstStyle/>
        <a:p>
          <a:r>
            <a:rPr lang="da-DK"/>
            <a:t>Hvorfor opstår et folkefællesskab (stat)?</a:t>
          </a:r>
          <a:endParaRPr lang="en-US"/>
        </a:p>
      </dgm:t>
    </dgm:pt>
    <dgm:pt modelId="{1E0E32F1-5EE7-4B77-9EC7-6DE5C0ACD829}" type="parTrans" cxnId="{520B92D3-79C3-4C7D-B64D-E577A98C8EE3}">
      <dgm:prSet/>
      <dgm:spPr/>
      <dgm:t>
        <a:bodyPr/>
        <a:lstStyle/>
        <a:p>
          <a:endParaRPr lang="en-US"/>
        </a:p>
      </dgm:t>
    </dgm:pt>
    <dgm:pt modelId="{6D097FF9-F139-4F32-A155-1A1F453235FE}" type="sibTrans" cxnId="{520B92D3-79C3-4C7D-B64D-E577A98C8EE3}">
      <dgm:prSet/>
      <dgm:spPr/>
      <dgm:t>
        <a:bodyPr/>
        <a:lstStyle/>
        <a:p>
          <a:endParaRPr lang="en-US"/>
        </a:p>
      </dgm:t>
    </dgm:pt>
    <dgm:pt modelId="{2FA83F7F-6785-4129-A6F2-48C1818BC42F}">
      <dgm:prSet/>
      <dgm:spPr/>
      <dgm:t>
        <a:bodyPr/>
        <a:lstStyle/>
        <a:p>
          <a:r>
            <a:rPr lang="da-DK"/>
            <a:t>Instinktiv trang til at være i flok, af retfærdighed vokser alt frem (?) </a:t>
          </a:r>
          <a:endParaRPr lang="en-US"/>
        </a:p>
      </dgm:t>
    </dgm:pt>
    <dgm:pt modelId="{54602E8E-A263-4E19-919D-A04AEA06997F}" type="parTrans" cxnId="{F59CC7B6-57AC-4FAE-875B-F95866677569}">
      <dgm:prSet/>
      <dgm:spPr/>
      <dgm:t>
        <a:bodyPr/>
        <a:lstStyle/>
        <a:p>
          <a:endParaRPr lang="en-US"/>
        </a:p>
      </dgm:t>
    </dgm:pt>
    <dgm:pt modelId="{16943162-DC6B-4B3A-9270-06E032B1C871}" type="sibTrans" cxnId="{F59CC7B6-57AC-4FAE-875B-F95866677569}">
      <dgm:prSet/>
      <dgm:spPr/>
      <dgm:t>
        <a:bodyPr/>
        <a:lstStyle/>
        <a:p>
          <a:endParaRPr lang="en-US"/>
        </a:p>
      </dgm:t>
    </dgm:pt>
    <dgm:pt modelId="{C6AA111B-8D96-4552-B945-4AEE82CAD8E5}">
      <dgm:prSet/>
      <dgm:spPr/>
      <dgm:t>
        <a:bodyPr/>
        <a:lstStyle/>
        <a:p>
          <a:r>
            <a:rPr lang="da-DK"/>
            <a:t>Hvordan opstår et folkefællesskab? </a:t>
          </a:r>
          <a:endParaRPr lang="en-US"/>
        </a:p>
      </dgm:t>
    </dgm:pt>
    <dgm:pt modelId="{843044B7-EDA3-4B9F-8862-509454BE13F6}" type="parTrans" cxnId="{03818832-110D-4207-9930-231ABB0EB692}">
      <dgm:prSet/>
      <dgm:spPr/>
      <dgm:t>
        <a:bodyPr/>
        <a:lstStyle/>
        <a:p>
          <a:endParaRPr lang="en-US"/>
        </a:p>
      </dgm:t>
    </dgm:pt>
    <dgm:pt modelId="{B4ADFCD9-C2FB-4A02-9BFF-3BF70B9DA893}" type="sibTrans" cxnId="{03818832-110D-4207-9930-231ABB0EB692}">
      <dgm:prSet/>
      <dgm:spPr/>
      <dgm:t>
        <a:bodyPr/>
        <a:lstStyle/>
        <a:p>
          <a:endParaRPr lang="en-US"/>
        </a:p>
      </dgm:t>
    </dgm:pt>
    <dgm:pt modelId="{0181D434-92AE-48F7-A61C-EDC538508668}">
      <dgm:prSet/>
      <dgm:spPr/>
      <dgm:t>
        <a:bodyPr/>
        <a:lstStyle/>
        <a:p>
          <a:r>
            <a:rPr lang="da-DK"/>
            <a:t>Retfærdigt grundlag (retsligt fællesskab), samling og sikring af boliger - byer</a:t>
          </a:r>
          <a:endParaRPr lang="en-US"/>
        </a:p>
      </dgm:t>
    </dgm:pt>
    <dgm:pt modelId="{492BB680-7782-4A90-9993-56A482159A58}" type="parTrans" cxnId="{65F5CF9F-6CDC-46D0-BC27-9BCA8169180A}">
      <dgm:prSet/>
      <dgm:spPr/>
      <dgm:t>
        <a:bodyPr/>
        <a:lstStyle/>
        <a:p>
          <a:endParaRPr lang="en-US"/>
        </a:p>
      </dgm:t>
    </dgm:pt>
    <dgm:pt modelId="{736132A9-6B4B-4207-B753-CFBCE757C6E5}" type="sibTrans" cxnId="{65F5CF9F-6CDC-46D0-BC27-9BCA8169180A}">
      <dgm:prSet/>
      <dgm:spPr/>
      <dgm:t>
        <a:bodyPr/>
        <a:lstStyle/>
        <a:p>
          <a:endParaRPr lang="en-US"/>
        </a:p>
      </dgm:t>
    </dgm:pt>
    <dgm:pt modelId="{AA1F210F-60AA-4B3B-8FE3-50EB0CCD2E23}">
      <dgm:prSet/>
      <dgm:spPr/>
      <dgm:t>
        <a:bodyPr/>
        <a:lstStyle/>
        <a:p>
          <a:r>
            <a:rPr lang="da-DK"/>
            <a:t>Hvilke 3 styreformer omtaler Scipio/Cicero?</a:t>
          </a:r>
          <a:endParaRPr lang="en-US"/>
        </a:p>
      </dgm:t>
    </dgm:pt>
    <dgm:pt modelId="{D1DF4FBD-F5D8-4E13-ADA3-A5982F2B72A0}" type="parTrans" cxnId="{EDE29B01-1A7A-4D5A-87CD-AED7FA75BA9D}">
      <dgm:prSet/>
      <dgm:spPr/>
      <dgm:t>
        <a:bodyPr/>
        <a:lstStyle/>
        <a:p>
          <a:endParaRPr lang="en-US"/>
        </a:p>
      </dgm:t>
    </dgm:pt>
    <dgm:pt modelId="{EBEF5007-AFB8-4702-9158-BC4503FAA6DD}" type="sibTrans" cxnId="{EDE29B01-1A7A-4D5A-87CD-AED7FA75BA9D}">
      <dgm:prSet/>
      <dgm:spPr/>
      <dgm:t>
        <a:bodyPr/>
        <a:lstStyle/>
        <a:p>
          <a:endParaRPr lang="en-US"/>
        </a:p>
      </dgm:t>
    </dgm:pt>
    <dgm:pt modelId="{937C0AF2-5F4D-45D7-9B87-0DB737441FDC}">
      <dgm:prSet/>
      <dgm:spPr/>
      <dgm:t>
        <a:bodyPr/>
        <a:lstStyle/>
        <a:p>
          <a:r>
            <a:rPr lang="da-DK"/>
            <a:t>Kongedømme, aristokrati, folkestyre</a:t>
          </a:r>
          <a:endParaRPr lang="en-US"/>
        </a:p>
      </dgm:t>
    </dgm:pt>
    <dgm:pt modelId="{65035886-22C0-4DA2-8575-E209B24E5AE8}" type="parTrans" cxnId="{B6DCEE27-CB15-4D4C-9068-AB6DD890D48C}">
      <dgm:prSet/>
      <dgm:spPr/>
      <dgm:t>
        <a:bodyPr/>
        <a:lstStyle/>
        <a:p>
          <a:endParaRPr lang="en-US"/>
        </a:p>
      </dgm:t>
    </dgm:pt>
    <dgm:pt modelId="{3FBBBF8D-4003-45D2-82BD-10E1BC6F2338}" type="sibTrans" cxnId="{B6DCEE27-CB15-4D4C-9068-AB6DD890D48C}">
      <dgm:prSet/>
      <dgm:spPr/>
      <dgm:t>
        <a:bodyPr/>
        <a:lstStyle/>
        <a:p>
          <a:endParaRPr lang="en-US"/>
        </a:p>
      </dgm:t>
    </dgm:pt>
    <dgm:pt modelId="{9F3E9AD4-44CD-4682-A3B4-3634D7BDCEDC}">
      <dgm:prSet/>
      <dgm:spPr/>
      <dgm:t>
        <a:bodyPr/>
        <a:lstStyle/>
        <a:p>
          <a:r>
            <a:rPr lang="da-DK"/>
            <a:t>Hvad er betingelsen for stabiliteten i enhver styreform?</a:t>
          </a:r>
          <a:endParaRPr lang="en-US"/>
        </a:p>
      </dgm:t>
    </dgm:pt>
    <dgm:pt modelId="{6B9F3D49-EB06-47BA-87AA-48C2BFEC9755}" type="parTrans" cxnId="{D41BC3E9-34B5-44CE-A6A5-1EDECCCC1CE3}">
      <dgm:prSet/>
      <dgm:spPr/>
      <dgm:t>
        <a:bodyPr/>
        <a:lstStyle/>
        <a:p>
          <a:endParaRPr lang="en-US"/>
        </a:p>
      </dgm:t>
    </dgm:pt>
    <dgm:pt modelId="{91A4BEEC-2211-4E09-82FA-21E1588D6F43}" type="sibTrans" cxnId="{D41BC3E9-34B5-44CE-A6A5-1EDECCCC1CE3}">
      <dgm:prSet/>
      <dgm:spPr/>
      <dgm:t>
        <a:bodyPr/>
        <a:lstStyle/>
        <a:p>
          <a:endParaRPr lang="en-US"/>
        </a:p>
      </dgm:t>
    </dgm:pt>
    <dgm:pt modelId="{BC4062A1-09B3-4DDC-895D-94FF3AFBA363}">
      <dgm:prSet/>
      <dgm:spPr/>
      <dgm:t>
        <a:bodyPr/>
        <a:lstStyle/>
        <a:p>
          <a:r>
            <a:rPr lang="da-DK"/>
            <a:t>”Så længe det bånd holder, der fra begyndelsen har bundet mennesker sammen i samfund” – så længe uretfærdighed og magtbegær ikke tager over</a:t>
          </a:r>
          <a:endParaRPr lang="en-US"/>
        </a:p>
      </dgm:t>
    </dgm:pt>
    <dgm:pt modelId="{B6B02818-13AC-4BAB-9396-8B0026CA22D5}" type="parTrans" cxnId="{C6365217-7E54-4CD5-80D5-2B0EE38DB910}">
      <dgm:prSet/>
      <dgm:spPr/>
      <dgm:t>
        <a:bodyPr/>
        <a:lstStyle/>
        <a:p>
          <a:endParaRPr lang="en-US"/>
        </a:p>
      </dgm:t>
    </dgm:pt>
    <dgm:pt modelId="{25086C34-1448-4AB2-BC6F-D3A9BB0158E0}" type="sibTrans" cxnId="{C6365217-7E54-4CD5-80D5-2B0EE38DB910}">
      <dgm:prSet/>
      <dgm:spPr/>
      <dgm:t>
        <a:bodyPr/>
        <a:lstStyle/>
        <a:p>
          <a:endParaRPr lang="en-US"/>
        </a:p>
      </dgm:t>
    </dgm:pt>
    <dgm:pt modelId="{BA9E2B7E-686B-4DA5-A56C-625439341BFB}">
      <dgm:prSet/>
      <dgm:spPr/>
      <dgm:t>
        <a:bodyPr/>
        <a:lstStyle/>
        <a:p>
          <a:r>
            <a:rPr lang="da-DK"/>
            <a:t>Hvilke svagheder er der forbundet med de 3 styreformer?</a:t>
          </a:r>
          <a:endParaRPr lang="en-US"/>
        </a:p>
      </dgm:t>
    </dgm:pt>
    <dgm:pt modelId="{718E7357-7CD0-4F14-AA50-54AD1280E9B4}" type="parTrans" cxnId="{8679354A-0BE5-438D-BB45-8D6FE1B331CD}">
      <dgm:prSet/>
      <dgm:spPr/>
      <dgm:t>
        <a:bodyPr/>
        <a:lstStyle/>
        <a:p>
          <a:endParaRPr lang="en-US"/>
        </a:p>
      </dgm:t>
    </dgm:pt>
    <dgm:pt modelId="{D34E7089-B025-4AB4-B6A3-446F3BB5676D}" type="sibTrans" cxnId="{8679354A-0BE5-438D-BB45-8D6FE1B331CD}">
      <dgm:prSet/>
      <dgm:spPr/>
      <dgm:t>
        <a:bodyPr/>
        <a:lstStyle/>
        <a:p>
          <a:endParaRPr lang="en-US"/>
        </a:p>
      </dgm:t>
    </dgm:pt>
    <dgm:pt modelId="{5BD2533C-06A3-4118-9BEB-213ACF102923}">
      <dgm:prSet/>
      <dgm:spPr/>
      <dgm:t>
        <a:bodyPr/>
        <a:lstStyle/>
        <a:p>
          <a:r>
            <a:rPr lang="da-DK"/>
            <a:t>Kongedømme – folket uden retssikkerhed og indflydelse</a:t>
          </a:r>
          <a:endParaRPr lang="en-US"/>
        </a:p>
      </dgm:t>
    </dgm:pt>
    <dgm:pt modelId="{7F9C1C2F-E974-490C-836E-9723350C498B}" type="parTrans" cxnId="{85D9C8EE-5CA8-41F6-B3F6-D97821C6FB2C}">
      <dgm:prSet/>
      <dgm:spPr/>
      <dgm:t>
        <a:bodyPr/>
        <a:lstStyle/>
        <a:p>
          <a:endParaRPr lang="en-US"/>
        </a:p>
      </dgm:t>
    </dgm:pt>
    <dgm:pt modelId="{58C41B9F-8C3D-4CC9-9624-60F0CAE750A6}" type="sibTrans" cxnId="{85D9C8EE-5CA8-41F6-B3F6-D97821C6FB2C}">
      <dgm:prSet/>
      <dgm:spPr/>
      <dgm:t>
        <a:bodyPr/>
        <a:lstStyle/>
        <a:p>
          <a:endParaRPr lang="en-US"/>
        </a:p>
      </dgm:t>
    </dgm:pt>
    <dgm:pt modelId="{A1E972BF-3D0A-4593-8E82-62D42C5749A8}">
      <dgm:prSet/>
      <dgm:spPr/>
      <dgm:t>
        <a:bodyPr/>
        <a:lstStyle/>
        <a:p>
          <a:r>
            <a:rPr lang="da-DK"/>
            <a:t>Aristokrati: masserne har ikke del i frihedens goder (udelukkelse fra embeder og magt)</a:t>
          </a:r>
          <a:endParaRPr lang="en-US"/>
        </a:p>
      </dgm:t>
    </dgm:pt>
    <dgm:pt modelId="{6EDB6FDD-40F2-4984-9583-B4103968E39A}" type="parTrans" cxnId="{C79F2A5E-5B1C-4D7D-9050-04C0B70C9FEF}">
      <dgm:prSet/>
      <dgm:spPr/>
      <dgm:t>
        <a:bodyPr/>
        <a:lstStyle/>
        <a:p>
          <a:endParaRPr lang="en-US"/>
        </a:p>
      </dgm:t>
    </dgm:pt>
    <dgm:pt modelId="{5DC26289-1A77-413F-A6F3-7575EFC5D8D5}" type="sibTrans" cxnId="{C79F2A5E-5B1C-4D7D-9050-04C0B70C9FEF}">
      <dgm:prSet/>
      <dgm:spPr/>
      <dgm:t>
        <a:bodyPr/>
        <a:lstStyle/>
        <a:p>
          <a:endParaRPr lang="en-US"/>
        </a:p>
      </dgm:t>
    </dgm:pt>
    <dgm:pt modelId="{8464A3B8-0A07-4F7D-A7C3-D80C0DD167A8}">
      <dgm:prSet/>
      <dgm:spPr/>
      <dgm:t>
        <a:bodyPr/>
        <a:lstStyle/>
        <a:p>
          <a:r>
            <a:rPr lang="da-DK"/>
            <a:t>Demokrati: Ingen har rang og værdighed, som det svaerer til hans personlige værd – hvad betyder det?</a:t>
          </a:r>
          <a:endParaRPr lang="en-US"/>
        </a:p>
      </dgm:t>
    </dgm:pt>
    <dgm:pt modelId="{2ED2FF66-23D8-49AC-9B02-71477620F84F}" type="parTrans" cxnId="{DE3ABEEC-20A3-4EBE-8027-CEB2B2E53E5B}">
      <dgm:prSet/>
      <dgm:spPr/>
      <dgm:t>
        <a:bodyPr/>
        <a:lstStyle/>
        <a:p>
          <a:endParaRPr lang="en-US"/>
        </a:p>
      </dgm:t>
    </dgm:pt>
    <dgm:pt modelId="{F02AB9D6-2777-4ED3-859C-6432CEEDC9AC}" type="sibTrans" cxnId="{DE3ABEEC-20A3-4EBE-8027-CEB2B2E53E5B}">
      <dgm:prSet/>
      <dgm:spPr/>
      <dgm:t>
        <a:bodyPr/>
        <a:lstStyle/>
        <a:p>
          <a:endParaRPr lang="en-US"/>
        </a:p>
      </dgm:t>
    </dgm:pt>
    <dgm:pt modelId="{2F287A05-DCAC-46DD-B687-563EE3235950}" type="pres">
      <dgm:prSet presAssocID="{10B3C8AC-AE91-414B-BCB2-BEAEB2DFDD12}" presName="Name0" presStyleCnt="0">
        <dgm:presLayoutVars>
          <dgm:dir/>
          <dgm:animLvl val="lvl"/>
          <dgm:resizeHandles val="exact"/>
        </dgm:presLayoutVars>
      </dgm:prSet>
      <dgm:spPr/>
    </dgm:pt>
    <dgm:pt modelId="{9B62531E-80EF-471E-99E4-C1530BAB4526}" type="pres">
      <dgm:prSet presAssocID="{CA5482C7-496C-4447-BE6D-A766C3824034}" presName="linNode" presStyleCnt="0"/>
      <dgm:spPr/>
    </dgm:pt>
    <dgm:pt modelId="{C698CCD7-01F8-437A-B611-FEDADE656C2F}" type="pres">
      <dgm:prSet presAssocID="{CA5482C7-496C-4447-BE6D-A766C3824034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73841BB4-4F8E-49B1-8039-841A53F0184D}" type="pres">
      <dgm:prSet presAssocID="{CA5482C7-496C-4447-BE6D-A766C3824034}" presName="descendantText" presStyleLbl="alignAccFollowNode1" presStyleIdx="0" presStyleCnt="6">
        <dgm:presLayoutVars>
          <dgm:bulletEnabled val="1"/>
        </dgm:presLayoutVars>
      </dgm:prSet>
      <dgm:spPr/>
    </dgm:pt>
    <dgm:pt modelId="{B9AD9421-5618-4585-BCB3-E7BE8C27A1EA}" type="pres">
      <dgm:prSet presAssocID="{4B80E565-1C01-4D57-BE51-C224750E177F}" presName="sp" presStyleCnt="0"/>
      <dgm:spPr/>
    </dgm:pt>
    <dgm:pt modelId="{A03FB535-62C6-488E-B98F-A18D0DF9678C}" type="pres">
      <dgm:prSet presAssocID="{B1988418-E719-4AC2-ADF6-E1ECD91C256B}" presName="linNode" presStyleCnt="0"/>
      <dgm:spPr/>
    </dgm:pt>
    <dgm:pt modelId="{E8B615DD-59F0-4264-810E-F9034B6C8BF2}" type="pres">
      <dgm:prSet presAssocID="{B1988418-E719-4AC2-ADF6-E1ECD91C256B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86EA4ED3-9A29-4A76-BB33-EABF815AD525}" type="pres">
      <dgm:prSet presAssocID="{B1988418-E719-4AC2-ADF6-E1ECD91C256B}" presName="descendantText" presStyleLbl="alignAccFollowNode1" presStyleIdx="1" presStyleCnt="6">
        <dgm:presLayoutVars>
          <dgm:bulletEnabled val="1"/>
        </dgm:presLayoutVars>
      </dgm:prSet>
      <dgm:spPr/>
    </dgm:pt>
    <dgm:pt modelId="{F372406C-9F22-41F6-BE67-A6A1B03A7415}" type="pres">
      <dgm:prSet presAssocID="{6D097FF9-F139-4F32-A155-1A1F453235FE}" presName="sp" presStyleCnt="0"/>
      <dgm:spPr/>
    </dgm:pt>
    <dgm:pt modelId="{E4B64633-C348-4117-94A7-D7547A52981D}" type="pres">
      <dgm:prSet presAssocID="{C6AA111B-8D96-4552-B945-4AEE82CAD8E5}" presName="linNode" presStyleCnt="0"/>
      <dgm:spPr/>
    </dgm:pt>
    <dgm:pt modelId="{D795174D-F776-47D9-B982-58B56FE74782}" type="pres">
      <dgm:prSet presAssocID="{C6AA111B-8D96-4552-B945-4AEE82CAD8E5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6795547E-3060-464E-A2CB-5C717EDE9AA9}" type="pres">
      <dgm:prSet presAssocID="{C6AA111B-8D96-4552-B945-4AEE82CAD8E5}" presName="descendantText" presStyleLbl="alignAccFollowNode1" presStyleIdx="2" presStyleCnt="6">
        <dgm:presLayoutVars>
          <dgm:bulletEnabled val="1"/>
        </dgm:presLayoutVars>
      </dgm:prSet>
      <dgm:spPr/>
    </dgm:pt>
    <dgm:pt modelId="{57206DDF-286E-4631-B607-6CEF4D6F7DF5}" type="pres">
      <dgm:prSet presAssocID="{B4ADFCD9-C2FB-4A02-9BFF-3BF70B9DA893}" presName="sp" presStyleCnt="0"/>
      <dgm:spPr/>
    </dgm:pt>
    <dgm:pt modelId="{8684F86F-D7CA-43E1-B82E-F354FA1BB1F1}" type="pres">
      <dgm:prSet presAssocID="{AA1F210F-60AA-4B3B-8FE3-50EB0CCD2E23}" presName="linNode" presStyleCnt="0"/>
      <dgm:spPr/>
    </dgm:pt>
    <dgm:pt modelId="{55181CF3-F999-472C-84F9-7D52F194B387}" type="pres">
      <dgm:prSet presAssocID="{AA1F210F-60AA-4B3B-8FE3-50EB0CCD2E23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35A040CF-2B53-4F38-8571-141B0611DF2E}" type="pres">
      <dgm:prSet presAssocID="{AA1F210F-60AA-4B3B-8FE3-50EB0CCD2E23}" presName="descendantText" presStyleLbl="alignAccFollowNode1" presStyleIdx="3" presStyleCnt="6">
        <dgm:presLayoutVars>
          <dgm:bulletEnabled val="1"/>
        </dgm:presLayoutVars>
      </dgm:prSet>
      <dgm:spPr/>
    </dgm:pt>
    <dgm:pt modelId="{C746CBA9-420A-4261-A050-97C908A529A5}" type="pres">
      <dgm:prSet presAssocID="{EBEF5007-AFB8-4702-9158-BC4503FAA6DD}" presName="sp" presStyleCnt="0"/>
      <dgm:spPr/>
    </dgm:pt>
    <dgm:pt modelId="{44F1FDDD-9DB1-461C-AF60-618F7159A1F8}" type="pres">
      <dgm:prSet presAssocID="{9F3E9AD4-44CD-4682-A3B4-3634D7BDCEDC}" presName="linNode" presStyleCnt="0"/>
      <dgm:spPr/>
    </dgm:pt>
    <dgm:pt modelId="{CDB71AE0-65C1-4E93-B6E3-CEF5293234D1}" type="pres">
      <dgm:prSet presAssocID="{9F3E9AD4-44CD-4682-A3B4-3634D7BDCEDC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0F9EB16C-51B4-47A4-9D5D-0FCCFF3EDB6F}" type="pres">
      <dgm:prSet presAssocID="{9F3E9AD4-44CD-4682-A3B4-3634D7BDCEDC}" presName="descendantText" presStyleLbl="alignAccFollowNode1" presStyleIdx="4" presStyleCnt="6">
        <dgm:presLayoutVars>
          <dgm:bulletEnabled val="1"/>
        </dgm:presLayoutVars>
      </dgm:prSet>
      <dgm:spPr/>
    </dgm:pt>
    <dgm:pt modelId="{1D96D235-54E5-442D-93FB-B0453A50CF45}" type="pres">
      <dgm:prSet presAssocID="{91A4BEEC-2211-4E09-82FA-21E1588D6F43}" presName="sp" presStyleCnt="0"/>
      <dgm:spPr/>
    </dgm:pt>
    <dgm:pt modelId="{1A11C371-FE63-48BE-BA27-7E7280AE3FFA}" type="pres">
      <dgm:prSet presAssocID="{BA9E2B7E-686B-4DA5-A56C-625439341BFB}" presName="linNode" presStyleCnt="0"/>
      <dgm:spPr/>
    </dgm:pt>
    <dgm:pt modelId="{469B1F04-C517-4059-ACD8-A05FCC47D2EB}" type="pres">
      <dgm:prSet presAssocID="{BA9E2B7E-686B-4DA5-A56C-625439341BFB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0345202B-D7A9-46FF-B264-020429FC4FC3}" type="pres">
      <dgm:prSet presAssocID="{BA9E2B7E-686B-4DA5-A56C-625439341BFB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EDE29B01-1A7A-4D5A-87CD-AED7FA75BA9D}" srcId="{10B3C8AC-AE91-414B-BCB2-BEAEB2DFDD12}" destId="{AA1F210F-60AA-4B3B-8FE3-50EB0CCD2E23}" srcOrd="3" destOrd="0" parTransId="{D1DF4FBD-F5D8-4E13-ADA3-A5982F2B72A0}" sibTransId="{EBEF5007-AFB8-4702-9158-BC4503FAA6DD}"/>
    <dgm:cxn modelId="{05411410-D0C4-4016-BFDF-BDE1CB987006}" type="presOf" srcId="{10B3C8AC-AE91-414B-BCB2-BEAEB2DFDD12}" destId="{2F287A05-DCAC-46DD-B687-563EE3235950}" srcOrd="0" destOrd="0" presId="urn:microsoft.com/office/officeart/2005/8/layout/vList5"/>
    <dgm:cxn modelId="{C6365217-7E54-4CD5-80D5-2B0EE38DB910}" srcId="{9F3E9AD4-44CD-4682-A3B4-3634D7BDCEDC}" destId="{BC4062A1-09B3-4DDC-895D-94FF3AFBA363}" srcOrd="0" destOrd="0" parTransId="{B6B02818-13AC-4BAB-9396-8B0026CA22D5}" sibTransId="{25086C34-1448-4AB2-BC6F-D3A9BB0158E0}"/>
    <dgm:cxn modelId="{F35B541B-B1D6-4435-9A87-0611190C662E}" type="presOf" srcId="{937C0AF2-5F4D-45D7-9B87-0DB737441FDC}" destId="{35A040CF-2B53-4F38-8571-141B0611DF2E}" srcOrd="0" destOrd="0" presId="urn:microsoft.com/office/officeart/2005/8/layout/vList5"/>
    <dgm:cxn modelId="{10AF411F-1B60-49FD-B6BA-FBAD66F13B99}" srcId="{10B3C8AC-AE91-414B-BCB2-BEAEB2DFDD12}" destId="{CA5482C7-496C-4447-BE6D-A766C3824034}" srcOrd="0" destOrd="0" parTransId="{019851ED-35AB-4957-9849-38B5263D4B02}" sibTransId="{4B80E565-1C01-4D57-BE51-C224750E177F}"/>
    <dgm:cxn modelId="{92F36820-841D-4FA6-BDD9-F91E70B622EC}" type="presOf" srcId="{C6AA111B-8D96-4552-B945-4AEE82CAD8E5}" destId="{D795174D-F776-47D9-B982-58B56FE74782}" srcOrd="0" destOrd="0" presId="urn:microsoft.com/office/officeart/2005/8/layout/vList5"/>
    <dgm:cxn modelId="{B6DCEE27-CB15-4D4C-9068-AB6DD890D48C}" srcId="{AA1F210F-60AA-4B3B-8FE3-50EB0CCD2E23}" destId="{937C0AF2-5F4D-45D7-9B87-0DB737441FDC}" srcOrd="0" destOrd="0" parTransId="{65035886-22C0-4DA2-8575-E209B24E5AE8}" sibTransId="{3FBBBF8D-4003-45D2-82BD-10E1BC6F2338}"/>
    <dgm:cxn modelId="{F4389C30-AD9F-45EB-A691-E0F4B22E967F}" type="presOf" srcId="{AA1F210F-60AA-4B3B-8FE3-50EB0CCD2E23}" destId="{55181CF3-F999-472C-84F9-7D52F194B387}" srcOrd="0" destOrd="0" presId="urn:microsoft.com/office/officeart/2005/8/layout/vList5"/>
    <dgm:cxn modelId="{467E3031-6534-49AC-9A67-F9AA62998FF5}" type="presOf" srcId="{CA5482C7-496C-4447-BE6D-A766C3824034}" destId="{C698CCD7-01F8-437A-B611-FEDADE656C2F}" srcOrd="0" destOrd="0" presId="urn:microsoft.com/office/officeart/2005/8/layout/vList5"/>
    <dgm:cxn modelId="{03818832-110D-4207-9930-231ABB0EB692}" srcId="{10B3C8AC-AE91-414B-BCB2-BEAEB2DFDD12}" destId="{C6AA111B-8D96-4552-B945-4AEE82CAD8E5}" srcOrd="2" destOrd="0" parTransId="{843044B7-EDA3-4B9F-8862-509454BE13F6}" sibTransId="{B4ADFCD9-C2FB-4A02-9BFF-3BF70B9DA893}"/>
    <dgm:cxn modelId="{82D76634-943D-4931-A434-0424BCC72C4E}" type="presOf" srcId="{8464A3B8-0A07-4F7D-A7C3-D80C0DD167A8}" destId="{0345202B-D7A9-46FF-B264-020429FC4FC3}" srcOrd="0" destOrd="2" presId="urn:microsoft.com/office/officeart/2005/8/layout/vList5"/>
    <dgm:cxn modelId="{E4D36839-6B31-410B-AABC-74E41EAC951D}" type="presOf" srcId="{BA9E2B7E-686B-4DA5-A56C-625439341BFB}" destId="{469B1F04-C517-4059-ACD8-A05FCC47D2EB}" srcOrd="0" destOrd="0" presId="urn:microsoft.com/office/officeart/2005/8/layout/vList5"/>
    <dgm:cxn modelId="{C79F2A5E-5B1C-4D7D-9050-04C0B70C9FEF}" srcId="{BA9E2B7E-686B-4DA5-A56C-625439341BFB}" destId="{A1E972BF-3D0A-4593-8E82-62D42C5749A8}" srcOrd="1" destOrd="0" parTransId="{6EDB6FDD-40F2-4984-9583-B4103968E39A}" sibTransId="{5DC26289-1A77-413F-A6F3-7575EFC5D8D5}"/>
    <dgm:cxn modelId="{137E7F66-48B6-400A-B335-D8FB8DF1F6FC}" type="presOf" srcId="{0181D434-92AE-48F7-A61C-EDC538508668}" destId="{6795547E-3060-464E-A2CB-5C717EDE9AA9}" srcOrd="0" destOrd="0" presId="urn:microsoft.com/office/officeart/2005/8/layout/vList5"/>
    <dgm:cxn modelId="{8679354A-0BE5-438D-BB45-8D6FE1B331CD}" srcId="{10B3C8AC-AE91-414B-BCB2-BEAEB2DFDD12}" destId="{BA9E2B7E-686B-4DA5-A56C-625439341BFB}" srcOrd="5" destOrd="0" parTransId="{718E7357-7CD0-4F14-AA50-54AD1280E9B4}" sibTransId="{D34E7089-B025-4AB4-B6A3-446F3BB5676D}"/>
    <dgm:cxn modelId="{2D728C6E-CD80-409B-AF96-C162AC621EFE}" type="presOf" srcId="{5BD2533C-06A3-4118-9BEB-213ACF102923}" destId="{0345202B-D7A9-46FF-B264-020429FC4FC3}" srcOrd="0" destOrd="0" presId="urn:microsoft.com/office/officeart/2005/8/layout/vList5"/>
    <dgm:cxn modelId="{7332D976-15B3-41AF-A860-6F5F1E6C6865}" type="presOf" srcId="{A1E972BF-3D0A-4593-8E82-62D42C5749A8}" destId="{0345202B-D7A9-46FF-B264-020429FC4FC3}" srcOrd="0" destOrd="1" presId="urn:microsoft.com/office/officeart/2005/8/layout/vList5"/>
    <dgm:cxn modelId="{BFA9F276-54E0-41E0-94FD-D8988606A8A5}" type="presOf" srcId="{2FA83F7F-6785-4129-A6F2-48C1818BC42F}" destId="{86EA4ED3-9A29-4A76-BB33-EABF815AD525}" srcOrd="0" destOrd="0" presId="urn:microsoft.com/office/officeart/2005/8/layout/vList5"/>
    <dgm:cxn modelId="{CCA92B98-98E9-40E5-B088-BAE7F52D5E98}" type="presOf" srcId="{8D028844-1498-4229-83B6-AB06B255DEAE}" destId="{73841BB4-4F8E-49B1-8039-841A53F0184D}" srcOrd="0" destOrd="0" presId="urn:microsoft.com/office/officeart/2005/8/layout/vList5"/>
    <dgm:cxn modelId="{65F5CF9F-6CDC-46D0-BC27-9BCA8169180A}" srcId="{C6AA111B-8D96-4552-B945-4AEE82CAD8E5}" destId="{0181D434-92AE-48F7-A61C-EDC538508668}" srcOrd="0" destOrd="0" parTransId="{492BB680-7782-4A90-9993-56A482159A58}" sibTransId="{736132A9-6B4B-4207-B753-CFBCE757C6E5}"/>
    <dgm:cxn modelId="{95353AB5-6C45-4868-A5AD-DA25B9F93E6E}" type="presOf" srcId="{9F3E9AD4-44CD-4682-A3B4-3634D7BDCEDC}" destId="{CDB71AE0-65C1-4E93-B6E3-CEF5293234D1}" srcOrd="0" destOrd="0" presId="urn:microsoft.com/office/officeart/2005/8/layout/vList5"/>
    <dgm:cxn modelId="{F59CC7B6-57AC-4FAE-875B-F95866677569}" srcId="{B1988418-E719-4AC2-ADF6-E1ECD91C256B}" destId="{2FA83F7F-6785-4129-A6F2-48C1818BC42F}" srcOrd="0" destOrd="0" parTransId="{54602E8E-A263-4E19-919D-A04AEA06997F}" sibTransId="{16943162-DC6B-4B3A-9270-06E032B1C871}"/>
    <dgm:cxn modelId="{429509C1-F8F8-48E3-A96E-D2613F0329D2}" type="presOf" srcId="{B1988418-E719-4AC2-ADF6-E1ECD91C256B}" destId="{E8B615DD-59F0-4264-810E-F9034B6C8BF2}" srcOrd="0" destOrd="0" presId="urn:microsoft.com/office/officeart/2005/8/layout/vList5"/>
    <dgm:cxn modelId="{009C06CF-16CD-42F0-A56A-58E467719BFA}" srcId="{CA5482C7-496C-4447-BE6D-A766C3824034}" destId="{8D028844-1498-4229-83B6-AB06B255DEAE}" srcOrd="0" destOrd="0" parTransId="{83E0016F-0F59-4E01-87E6-3C24B59B08CF}" sibTransId="{D5C8C5A1-4F39-4418-AB47-86CB664BF2DA}"/>
    <dgm:cxn modelId="{520B92D3-79C3-4C7D-B64D-E577A98C8EE3}" srcId="{10B3C8AC-AE91-414B-BCB2-BEAEB2DFDD12}" destId="{B1988418-E719-4AC2-ADF6-E1ECD91C256B}" srcOrd="1" destOrd="0" parTransId="{1E0E32F1-5EE7-4B77-9EC7-6DE5C0ACD829}" sibTransId="{6D097FF9-F139-4F32-A155-1A1F453235FE}"/>
    <dgm:cxn modelId="{D41BC3E9-34B5-44CE-A6A5-1EDECCCC1CE3}" srcId="{10B3C8AC-AE91-414B-BCB2-BEAEB2DFDD12}" destId="{9F3E9AD4-44CD-4682-A3B4-3634D7BDCEDC}" srcOrd="4" destOrd="0" parTransId="{6B9F3D49-EB06-47BA-87AA-48C2BFEC9755}" sibTransId="{91A4BEEC-2211-4E09-82FA-21E1588D6F43}"/>
    <dgm:cxn modelId="{4A46EFEA-0A71-4D15-8BF7-9CB5C72F1B62}" type="presOf" srcId="{BC4062A1-09B3-4DDC-895D-94FF3AFBA363}" destId="{0F9EB16C-51B4-47A4-9D5D-0FCCFF3EDB6F}" srcOrd="0" destOrd="0" presId="urn:microsoft.com/office/officeart/2005/8/layout/vList5"/>
    <dgm:cxn modelId="{DE3ABEEC-20A3-4EBE-8027-CEB2B2E53E5B}" srcId="{BA9E2B7E-686B-4DA5-A56C-625439341BFB}" destId="{8464A3B8-0A07-4F7D-A7C3-D80C0DD167A8}" srcOrd="2" destOrd="0" parTransId="{2ED2FF66-23D8-49AC-9B02-71477620F84F}" sibTransId="{F02AB9D6-2777-4ED3-859C-6432CEEDC9AC}"/>
    <dgm:cxn modelId="{85D9C8EE-5CA8-41F6-B3F6-D97821C6FB2C}" srcId="{BA9E2B7E-686B-4DA5-A56C-625439341BFB}" destId="{5BD2533C-06A3-4118-9BEB-213ACF102923}" srcOrd="0" destOrd="0" parTransId="{7F9C1C2F-E974-490C-836E-9723350C498B}" sibTransId="{58C41B9F-8C3D-4CC9-9624-60F0CAE750A6}"/>
    <dgm:cxn modelId="{4918EF8F-2698-47D1-9072-F75DCA1E9950}" type="presParOf" srcId="{2F287A05-DCAC-46DD-B687-563EE3235950}" destId="{9B62531E-80EF-471E-99E4-C1530BAB4526}" srcOrd="0" destOrd="0" presId="urn:microsoft.com/office/officeart/2005/8/layout/vList5"/>
    <dgm:cxn modelId="{851A7678-641A-473A-9BAE-744A46B6E007}" type="presParOf" srcId="{9B62531E-80EF-471E-99E4-C1530BAB4526}" destId="{C698CCD7-01F8-437A-B611-FEDADE656C2F}" srcOrd="0" destOrd="0" presId="urn:microsoft.com/office/officeart/2005/8/layout/vList5"/>
    <dgm:cxn modelId="{12992B01-2DA7-4962-BE9A-8E7A585C9AAB}" type="presParOf" srcId="{9B62531E-80EF-471E-99E4-C1530BAB4526}" destId="{73841BB4-4F8E-49B1-8039-841A53F0184D}" srcOrd="1" destOrd="0" presId="urn:microsoft.com/office/officeart/2005/8/layout/vList5"/>
    <dgm:cxn modelId="{099E6B9F-C12B-4B38-A980-CD9E5ACF6627}" type="presParOf" srcId="{2F287A05-DCAC-46DD-B687-563EE3235950}" destId="{B9AD9421-5618-4585-BCB3-E7BE8C27A1EA}" srcOrd="1" destOrd="0" presId="urn:microsoft.com/office/officeart/2005/8/layout/vList5"/>
    <dgm:cxn modelId="{6A11330E-A8F1-45D7-AD97-ADABF076C363}" type="presParOf" srcId="{2F287A05-DCAC-46DD-B687-563EE3235950}" destId="{A03FB535-62C6-488E-B98F-A18D0DF9678C}" srcOrd="2" destOrd="0" presId="urn:microsoft.com/office/officeart/2005/8/layout/vList5"/>
    <dgm:cxn modelId="{FCBF0F93-890C-4141-A1EC-058B944501B9}" type="presParOf" srcId="{A03FB535-62C6-488E-B98F-A18D0DF9678C}" destId="{E8B615DD-59F0-4264-810E-F9034B6C8BF2}" srcOrd="0" destOrd="0" presId="urn:microsoft.com/office/officeart/2005/8/layout/vList5"/>
    <dgm:cxn modelId="{2661C8F9-42B7-4692-A9F8-AD88F6F507BA}" type="presParOf" srcId="{A03FB535-62C6-488E-B98F-A18D0DF9678C}" destId="{86EA4ED3-9A29-4A76-BB33-EABF815AD525}" srcOrd="1" destOrd="0" presId="urn:microsoft.com/office/officeart/2005/8/layout/vList5"/>
    <dgm:cxn modelId="{E2F1C883-4BAA-465A-BCAE-885FA4F6FA61}" type="presParOf" srcId="{2F287A05-DCAC-46DD-B687-563EE3235950}" destId="{F372406C-9F22-41F6-BE67-A6A1B03A7415}" srcOrd="3" destOrd="0" presId="urn:microsoft.com/office/officeart/2005/8/layout/vList5"/>
    <dgm:cxn modelId="{1524387F-220E-4153-AF19-652BC5989A43}" type="presParOf" srcId="{2F287A05-DCAC-46DD-B687-563EE3235950}" destId="{E4B64633-C348-4117-94A7-D7547A52981D}" srcOrd="4" destOrd="0" presId="urn:microsoft.com/office/officeart/2005/8/layout/vList5"/>
    <dgm:cxn modelId="{79F486F8-24B8-4A2B-AF15-5F5090A03E69}" type="presParOf" srcId="{E4B64633-C348-4117-94A7-D7547A52981D}" destId="{D795174D-F776-47D9-B982-58B56FE74782}" srcOrd="0" destOrd="0" presId="urn:microsoft.com/office/officeart/2005/8/layout/vList5"/>
    <dgm:cxn modelId="{E4E09B83-E32A-4834-B00B-CCB3F2952BD6}" type="presParOf" srcId="{E4B64633-C348-4117-94A7-D7547A52981D}" destId="{6795547E-3060-464E-A2CB-5C717EDE9AA9}" srcOrd="1" destOrd="0" presId="urn:microsoft.com/office/officeart/2005/8/layout/vList5"/>
    <dgm:cxn modelId="{646FB793-357B-4944-88EB-039BB8C30481}" type="presParOf" srcId="{2F287A05-DCAC-46DD-B687-563EE3235950}" destId="{57206DDF-286E-4631-B607-6CEF4D6F7DF5}" srcOrd="5" destOrd="0" presId="urn:microsoft.com/office/officeart/2005/8/layout/vList5"/>
    <dgm:cxn modelId="{8D66E128-567A-4A19-866F-F5DDB9294789}" type="presParOf" srcId="{2F287A05-DCAC-46DD-B687-563EE3235950}" destId="{8684F86F-D7CA-43E1-B82E-F354FA1BB1F1}" srcOrd="6" destOrd="0" presId="urn:microsoft.com/office/officeart/2005/8/layout/vList5"/>
    <dgm:cxn modelId="{DBFFE045-DA89-4C2B-97E8-0A9DF94F206F}" type="presParOf" srcId="{8684F86F-D7CA-43E1-B82E-F354FA1BB1F1}" destId="{55181CF3-F999-472C-84F9-7D52F194B387}" srcOrd="0" destOrd="0" presId="urn:microsoft.com/office/officeart/2005/8/layout/vList5"/>
    <dgm:cxn modelId="{409AE644-A265-4D87-B279-4ACCB06A25CE}" type="presParOf" srcId="{8684F86F-D7CA-43E1-B82E-F354FA1BB1F1}" destId="{35A040CF-2B53-4F38-8571-141B0611DF2E}" srcOrd="1" destOrd="0" presId="urn:microsoft.com/office/officeart/2005/8/layout/vList5"/>
    <dgm:cxn modelId="{B42BE6ED-AA05-4F86-BC78-9857AAB4A7E0}" type="presParOf" srcId="{2F287A05-DCAC-46DD-B687-563EE3235950}" destId="{C746CBA9-420A-4261-A050-97C908A529A5}" srcOrd="7" destOrd="0" presId="urn:microsoft.com/office/officeart/2005/8/layout/vList5"/>
    <dgm:cxn modelId="{BF67A6DE-D769-4135-829C-F66D8C8FCEC4}" type="presParOf" srcId="{2F287A05-DCAC-46DD-B687-563EE3235950}" destId="{44F1FDDD-9DB1-461C-AF60-618F7159A1F8}" srcOrd="8" destOrd="0" presId="urn:microsoft.com/office/officeart/2005/8/layout/vList5"/>
    <dgm:cxn modelId="{EB2053DF-F2DC-48E5-B853-FDCB5EF6CA65}" type="presParOf" srcId="{44F1FDDD-9DB1-461C-AF60-618F7159A1F8}" destId="{CDB71AE0-65C1-4E93-B6E3-CEF5293234D1}" srcOrd="0" destOrd="0" presId="urn:microsoft.com/office/officeart/2005/8/layout/vList5"/>
    <dgm:cxn modelId="{90FC289B-ADCB-4898-951A-0B9E08B814F7}" type="presParOf" srcId="{44F1FDDD-9DB1-461C-AF60-618F7159A1F8}" destId="{0F9EB16C-51B4-47A4-9D5D-0FCCFF3EDB6F}" srcOrd="1" destOrd="0" presId="urn:microsoft.com/office/officeart/2005/8/layout/vList5"/>
    <dgm:cxn modelId="{86DD4988-C38F-4723-9FA6-D663356DD543}" type="presParOf" srcId="{2F287A05-DCAC-46DD-B687-563EE3235950}" destId="{1D96D235-54E5-442D-93FB-B0453A50CF45}" srcOrd="9" destOrd="0" presId="urn:microsoft.com/office/officeart/2005/8/layout/vList5"/>
    <dgm:cxn modelId="{9DE18012-771E-4C8F-8C42-28738611F815}" type="presParOf" srcId="{2F287A05-DCAC-46DD-B687-563EE3235950}" destId="{1A11C371-FE63-48BE-BA27-7E7280AE3FFA}" srcOrd="10" destOrd="0" presId="urn:microsoft.com/office/officeart/2005/8/layout/vList5"/>
    <dgm:cxn modelId="{461746D2-A6FB-4420-B076-0738064E11F7}" type="presParOf" srcId="{1A11C371-FE63-48BE-BA27-7E7280AE3FFA}" destId="{469B1F04-C517-4059-ACD8-A05FCC47D2EB}" srcOrd="0" destOrd="0" presId="urn:microsoft.com/office/officeart/2005/8/layout/vList5"/>
    <dgm:cxn modelId="{D3C15B71-B1FA-4343-A837-4684F454B17A}" type="presParOf" srcId="{1A11C371-FE63-48BE-BA27-7E7280AE3FFA}" destId="{0345202B-D7A9-46FF-B264-020429FC4F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5D50D-2CD5-4B7C-8EF8-7385BE3BC32C}">
      <dsp:nvSpPr>
        <dsp:cNvPr id="0" name=""/>
        <dsp:cNvSpPr/>
      </dsp:nvSpPr>
      <dsp:spPr>
        <a:xfrm>
          <a:off x="0" y="55943"/>
          <a:ext cx="6263640" cy="2667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Cicero (106-43 f.Kr. – en opbrudstid, hvor Rom (republikken) er i krise – hvordan løser man dette og skaber et stabilt samfund?) Cicero om staten: Hvordan samfund opstår, og hvordan de bør ledes. I kildeteksten har han konstrueret det sådan, at det skal forestille at være Scipio, der fremfører indlægget o. 129 f.Kr. (-altså lang tid inden Ciceros egen tid -men det er Ciceros tanker!)</a:t>
          </a:r>
          <a:endParaRPr lang="en-US" sz="2000" kern="1200"/>
        </a:p>
      </dsp:txBody>
      <dsp:txXfrm>
        <a:off x="130221" y="186164"/>
        <a:ext cx="6003198" cy="2407158"/>
      </dsp:txXfrm>
    </dsp:sp>
    <dsp:sp modelId="{478C64E9-8D75-4902-8B07-A1AD6ADD9BE4}">
      <dsp:nvSpPr>
        <dsp:cNvPr id="0" name=""/>
        <dsp:cNvSpPr/>
      </dsp:nvSpPr>
      <dsp:spPr>
        <a:xfrm>
          <a:off x="0" y="2781143"/>
          <a:ext cx="6263640" cy="2667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Scipio Africanus den yngre (erobrede Karthago, Roms store rival)</a:t>
          </a:r>
          <a:endParaRPr lang="en-US" sz="2000" kern="1200"/>
        </a:p>
      </dsp:txBody>
      <dsp:txXfrm>
        <a:off x="130221" y="2911364"/>
        <a:ext cx="6003198" cy="2407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C6EC8-120A-41B4-B50C-D2A927000A97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F9E84-90FC-4274-AC7B-0B7E2ED9812E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Hvordan definerer Scipio/Cicero en stat og et folk?</a:t>
          </a:r>
          <a:endParaRPr lang="en-US" sz="2500" kern="1200"/>
        </a:p>
      </dsp:txBody>
      <dsp:txXfrm>
        <a:off x="0" y="2703"/>
        <a:ext cx="6900512" cy="921789"/>
      </dsp:txXfrm>
    </dsp:sp>
    <dsp:sp modelId="{90175CE2-2582-4CB7-B9A1-2F634E267B1C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A9B9B-BA59-4863-801F-1F04756E713B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Hvorfor opstår et folkefællesskab (stat)? </a:t>
          </a:r>
          <a:endParaRPr lang="en-US" sz="2500" kern="1200"/>
        </a:p>
      </dsp:txBody>
      <dsp:txXfrm>
        <a:off x="0" y="924492"/>
        <a:ext cx="6900512" cy="921789"/>
      </dsp:txXfrm>
    </dsp:sp>
    <dsp:sp modelId="{2E26249C-02AB-473A-A444-239031EFCA44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45957-1D05-4E63-8BE8-DD58AE9D7D27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Hvordan opstår et folkefællesskab? </a:t>
          </a:r>
          <a:endParaRPr lang="en-US" sz="2500" kern="1200"/>
        </a:p>
      </dsp:txBody>
      <dsp:txXfrm>
        <a:off x="0" y="1846281"/>
        <a:ext cx="6900512" cy="921789"/>
      </dsp:txXfrm>
    </dsp:sp>
    <dsp:sp modelId="{3C4A8CE7-1A3E-40F4-9F85-CA5C9E0CA92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2DF81-630B-4528-AD0F-657923A927CB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Hvilke 3 styreformer omtaler Scipio/Cicero?</a:t>
          </a:r>
          <a:endParaRPr lang="en-US" sz="2500" kern="1200"/>
        </a:p>
      </dsp:txBody>
      <dsp:txXfrm>
        <a:off x="0" y="2768070"/>
        <a:ext cx="6900512" cy="921789"/>
      </dsp:txXfrm>
    </dsp:sp>
    <dsp:sp modelId="{EFD6423C-3F54-4083-B20C-0FEEE986292F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2B687-2AF7-425A-B01D-3D162CDC2E6F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Hvad er betingelsen for stabiliteten i enhver styreform?</a:t>
          </a:r>
          <a:endParaRPr lang="en-US" sz="2500" kern="1200"/>
        </a:p>
      </dsp:txBody>
      <dsp:txXfrm>
        <a:off x="0" y="3689859"/>
        <a:ext cx="6900512" cy="921789"/>
      </dsp:txXfrm>
    </dsp:sp>
    <dsp:sp modelId="{452ABCFA-D143-46DD-A22D-E52FD1D5CEBC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1688E-8310-4DE6-8CB8-9EC36D7640BF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Hvilke svagheder er der forbundet med de 3 styreformer?</a:t>
          </a:r>
          <a:endParaRPr lang="en-US" sz="2500" kern="1200"/>
        </a:p>
      </dsp:txBody>
      <dsp:txXfrm>
        <a:off x="0" y="4611648"/>
        <a:ext cx="6900512" cy="921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41BB4-4F8E-49B1-8039-841A53F0184D}">
      <dsp:nvSpPr>
        <dsp:cNvPr id="0" name=""/>
        <dsp:cNvSpPr/>
      </dsp:nvSpPr>
      <dsp:spPr>
        <a:xfrm rot="5400000">
          <a:off x="6843541" y="-2979840"/>
          <a:ext cx="61413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100" kern="1200"/>
            <a:t>Folkefællesskab – retsligt fællesskab + bevidsthed om gensidig fordel /støtte- ”Ikke en hvilken som helst sammenløb af mennesker”! Folket som en organiseret helhed</a:t>
          </a:r>
          <a:endParaRPr lang="en-US" sz="1100" kern="1200"/>
        </a:p>
      </dsp:txBody>
      <dsp:txXfrm rot="-5400000">
        <a:off x="3785616" y="108064"/>
        <a:ext cx="6700005" cy="554174"/>
      </dsp:txXfrm>
    </dsp:sp>
    <dsp:sp modelId="{C698CCD7-01F8-437A-B611-FEDADE656C2F}">
      <dsp:nvSpPr>
        <dsp:cNvPr id="0" name=""/>
        <dsp:cNvSpPr/>
      </dsp:nvSpPr>
      <dsp:spPr>
        <a:xfrm>
          <a:off x="0" y="1318"/>
          <a:ext cx="3785616" cy="767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Hvordan definerer Scipio/Cicero en stat og et folk?</a:t>
          </a:r>
          <a:endParaRPr lang="en-US" sz="2000" kern="1200"/>
        </a:p>
      </dsp:txBody>
      <dsp:txXfrm>
        <a:off x="37474" y="38792"/>
        <a:ext cx="3710668" cy="692718"/>
      </dsp:txXfrm>
    </dsp:sp>
    <dsp:sp modelId="{86EA4ED3-9A29-4A76-BB33-EABF815AD525}">
      <dsp:nvSpPr>
        <dsp:cNvPr id="0" name=""/>
        <dsp:cNvSpPr/>
      </dsp:nvSpPr>
      <dsp:spPr>
        <a:xfrm rot="5400000">
          <a:off x="6843541" y="-2173791"/>
          <a:ext cx="61413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100" kern="1200"/>
            <a:t>Instinktiv trang til at være i flok, af retfærdighed vokser alt frem (?) </a:t>
          </a:r>
          <a:endParaRPr lang="en-US" sz="1100" kern="1200"/>
        </a:p>
      </dsp:txBody>
      <dsp:txXfrm rot="-5400000">
        <a:off x="3785616" y="914113"/>
        <a:ext cx="6700005" cy="554174"/>
      </dsp:txXfrm>
    </dsp:sp>
    <dsp:sp modelId="{E8B615DD-59F0-4264-810E-F9034B6C8BF2}">
      <dsp:nvSpPr>
        <dsp:cNvPr id="0" name=""/>
        <dsp:cNvSpPr/>
      </dsp:nvSpPr>
      <dsp:spPr>
        <a:xfrm>
          <a:off x="0" y="807367"/>
          <a:ext cx="3785616" cy="767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Hvorfor opstår et folkefællesskab (stat)?</a:t>
          </a:r>
          <a:endParaRPr lang="en-US" sz="2000" kern="1200"/>
        </a:p>
      </dsp:txBody>
      <dsp:txXfrm>
        <a:off x="37474" y="844841"/>
        <a:ext cx="3710668" cy="692718"/>
      </dsp:txXfrm>
    </dsp:sp>
    <dsp:sp modelId="{6795547E-3060-464E-A2CB-5C717EDE9AA9}">
      <dsp:nvSpPr>
        <dsp:cNvPr id="0" name=""/>
        <dsp:cNvSpPr/>
      </dsp:nvSpPr>
      <dsp:spPr>
        <a:xfrm rot="5400000">
          <a:off x="6843541" y="-1367741"/>
          <a:ext cx="61413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100" kern="1200"/>
            <a:t>Retfærdigt grundlag (retsligt fællesskab), samling og sikring af boliger - byer</a:t>
          </a:r>
          <a:endParaRPr lang="en-US" sz="1100" kern="1200"/>
        </a:p>
      </dsp:txBody>
      <dsp:txXfrm rot="-5400000">
        <a:off x="3785616" y="1720163"/>
        <a:ext cx="6700005" cy="554174"/>
      </dsp:txXfrm>
    </dsp:sp>
    <dsp:sp modelId="{D795174D-F776-47D9-B982-58B56FE74782}">
      <dsp:nvSpPr>
        <dsp:cNvPr id="0" name=""/>
        <dsp:cNvSpPr/>
      </dsp:nvSpPr>
      <dsp:spPr>
        <a:xfrm>
          <a:off x="0" y="1613417"/>
          <a:ext cx="3785616" cy="767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Hvordan opstår et folkefællesskab? </a:t>
          </a:r>
          <a:endParaRPr lang="en-US" sz="2000" kern="1200"/>
        </a:p>
      </dsp:txBody>
      <dsp:txXfrm>
        <a:off x="37474" y="1650891"/>
        <a:ext cx="3710668" cy="692718"/>
      </dsp:txXfrm>
    </dsp:sp>
    <dsp:sp modelId="{35A040CF-2B53-4F38-8571-141B0611DF2E}">
      <dsp:nvSpPr>
        <dsp:cNvPr id="0" name=""/>
        <dsp:cNvSpPr/>
      </dsp:nvSpPr>
      <dsp:spPr>
        <a:xfrm rot="5400000">
          <a:off x="6843541" y="-561692"/>
          <a:ext cx="61413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100" kern="1200"/>
            <a:t>Kongedømme, aristokrati, folkestyre</a:t>
          </a:r>
          <a:endParaRPr lang="en-US" sz="1100" kern="1200"/>
        </a:p>
      </dsp:txBody>
      <dsp:txXfrm rot="-5400000">
        <a:off x="3785616" y="2526212"/>
        <a:ext cx="6700005" cy="554174"/>
      </dsp:txXfrm>
    </dsp:sp>
    <dsp:sp modelId="{55181CF3-F999-472C-84F9-7D52F194B387}">
      <dsp:nvSpPr>
        <dsp:cNvPr id="0" name=""/>
        <dsp:cNvSpPr/>
      </dsp:nvSpPr>
      <dsp:spPr>
        <a:xfrm>
          <a:off x="0" y="2419466"/>
          <a:ext cx="3785616" cy="767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Hvilke 3 styreformer omtaler Scipio/Cicero?</a:t>
          </a:r>
          <a:endParaRPr lang="en-US" sz="2000" kern="1200"/>
        </a:p>
      </dsp:txBody>
      <dsp:txXfrm>
        <a:off x="37474" y="2456940"/>
        <a:ext cx="3710668" cy="692718"/>
      </dsp:txXfrm>
    </dsp:sp>
    <dsp:sp modelId="{0F9EB16C-51B4-47A4-9D5D-0FCCFF3EDB6F}">
      <dsp:nvSpPr>
        <dsp:cNvPr id="0" name=""/>
        <dsp:cNvSpPr/>
      </dsp:nvSpPr>
      <dsp:spPr>
        <a:xfrm rot="5400000">
          <a:off x="6843541" y="244357"/>
          <a:ext cx="61413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100" kern="1200"/>
            <a:t>”Så længe det bånd holder, der fra begyndelsen har bundet mennesker sammen i samfund” – så længe uretfærdighed og magtbegær ikke tager over</a:t>
          </a:r>
          <a:endParaRPr lang="en-US" sz="1100" kern="1200"/>
        </a:p>
      </dsp:txBody>
      <dsp:txXfrm rot="-5400000">
        <a:off x="3785616" y="3332262"/>
        <a:ext cx="6700005" cy="554174"/>
      </dsp:txXfrm>
    </dsp:sp>
    <dsp:sp modelId="{CDB71AE0-65C1-4E93-B6E3-CEF5293234D1}">
      <dsp:nvSpPr>
        <dsp:cNvPr id="0" name=""/>
        <dsp:cNvSpPr/>
      </dsp:nvSpPr>
      <dsp:spPr>
        <a:xfrm>
          <a:off x="0" y="3225516"/>
          <a:ext cx="3785616" cy="767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Hvad er betingelsen for stabiliteten i enhver styreform?</a:t>
          </a:r>
          <a:endParaRPr lang="en-US" sz="2000" kern="1200"/>
        </a:p>
      </dsp:txBody>
      <dsp:txXfrm>
        <a:off x="37474" y="3262990"/>
        <a:ext cx="3710668" cy="692718"/>
      </dsp:txXfrm>
    </dsp:sp>
    <dsp:sp modelId="{0345202B-D7A9-46FF-B264-020429FC4FC3}">
      <dsp:nvSpPr>
        <dsp:cNvPr id="0" name=""/>
        <dsp:cNvSpPr/>
      </dsp:nvSpPr>
      <dsp:spPr>
        <a:xfrm rot="5400000">
          <a:off x="6843541" y="1050406"/>
          <a:ext cx="61413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100" kern="1200"/>
            <a:t>Kongedømme – folket uden retssikkerhed og indflydelse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100" kern="1200"/>
            <a:t>Aristokrati: masserne har ikke del i frihedens goder (udelukkelse fra embeder og magt)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100" kern="1200"/>
            <a:t>Demokrati: Ingen har rang og værdighed, som det svaerer til hans personlige værd – hvad betyder det?</a:t>
          </a:r>
          <a:endParaRPr lang="en-US" sz="1100" kern="1200"/>
        </a:p>
      </dsp:txBody>
      <dsp:txXfrm rot="-5400000">
        <a:off x="3785616" y="4138311"/>
        <a:ext cx="6700005" cy="554174"/>
      </dsp:txXfrm>
    </dsp:sp>
    <dsp:sp modelId="{469B1F04-C517-4059-ACD8-A05FCC47D2EB}">
      <dsp:nvSpPr>
        <dsp:cNvPr id="0" name=""/>
        <dsp:cNvSpPr/>
      </dsp:nvSpPr>
      <dsp:spPr>
        <a:xfrm>
          <a:off x="0" y="4031565"/>
          <a:ext cx="3785616" cy="767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Hvilke svagheder er der forbundet med de 3 styreformer?</a:t>
          </a:r>
          <a:endParaRPr lang="en-US" sz="2000" kern="1200"/>
        </a:p>
      </dsp:txBody>
      <dsp:txXfrm>
        <a:off x="37474" y="4069039"/>
        <a:ext cx="3710668" cy="692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506DF-DEC5-3C24-8F4F-9C2001043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5634ADE-A085-2A60-79A4-707002D50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0B48D3-243D-1228-4BCF-574A14D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0BBD-4F3E-41F9-BED4-8DC03CCF1052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847E89-7665-435F-020F-DAF4850C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8691D2-B87E-606A-F3C7-7F4D0B17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364-A0A8-4FFD-BB7F-23191B1DBC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343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DA78B-0679-552B-ACBF-8A48C21C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B602090-ED60-673B-51B7-8A26AE796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83BC2C-360D-DBE0-957A-FA38B3DD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0BBD-4F3E-41F9-BED4-8DC03CCF1052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DEDFD2-45A5-A47B-478A-DE1D88B5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A1EF8E-9B7C-494A-0053-1D6F3837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364-A0A8-4FFD-BB7F-23191B1DBC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872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1C88048-8E48-4620-0E2F-3BEE5D2AD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B9B517A-7B85-5BF7-EE4B-3EBDB1AC9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1D52FB-AF2B-2923-E509-0BAE4E9B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0BBD-4F3E-41F9-BED4-8DC03CCF1052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247020-9F64-A705-E512-31611A8D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446A37-4604-4E32-157A-0E7EB6E7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364-A0A8-4FFD-BB7F-23191B1DBC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251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3E1C0-4B63-86AF-7F1F-F8173882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D5EC13-DE13-09BF-A3A1-510C9B8F5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41034A-6F8C-627E-33BC-DA4B1FE5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0BBD-4F3E-41F9-BED4-8DC03CCF1052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94C3EC-4B20-C8E6-1B01-443E64E9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230216B-3801-A94B-8A9A-91058F8C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364-A0A8-4FFD-BB7F-23191B1DBC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061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B08DE-C486-FA2B-D844-EC178CDB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846CCFC-45FF-BB31-6E76-37B8A6D1E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B48064-5080-6E22-31C2-9B53FA44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0BBD-4F3E-41F9-BED4-8DC03CCF1052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032957-5075-4792-59CF-34B5DEB4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BB70196-6AAA-042B-D6B0-BE02D2B7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364-A0A8-4FFD-BB7F-23191B1DBC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166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FF0EC-D048-2A11-F5B5-B85175AC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9CECEA-4C93-88EE-C0F5-1D0781AA8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3090BCF-1F9A-DF01-C3B4-200BEA926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3D52192-F5DB-4481-A2FD-1A8806D4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0BBD-4F3E-41F9-BED4-8DC03CCF1052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F0F985D-7BFE-0D77-6D76-5ED326DF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18E2DFE-0298-F4D4-9062-2F5638CB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364-A0A8-4FFD-BB7F-23191B1DBC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044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AFE34-66DE-B419-382D-F095F17A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845F4C-84DB-A73F-1751-84FE2E0F9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1FD5417-A4E9-10BE-49C0-CAAF65803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26CB3AA-D20C-A63D-31E1-74DAA8343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178262A-D9C0-9905-5B96-B568CFFC7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4146166-CE3F-2E8F-31DB-4422D109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0BBD-4F3E-41F9-BED4-8DC03CCF1052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FE8053F-3BEA-B428-378E-A339E24F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48F652F-A5B5-B6FE-97A8-73DA0C9E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364-A0A8-4FFD-BB7F-23191B1DBC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56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51DEB-BF8E-50FB-275A-4042CBA1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8847860-6F87-392B-699E-51F9EF07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0BBD-4F3E-41F9-BED4-8DC03CCF1052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1504772-82AD-ED3B-50BD-DC1907B4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083EE0F-DC7B-B018-0C43-8E8806B2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364-A0A8-4FFD-BB7F-23191B1DBC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868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C9C56F6-1729-24A7-1736-7AB97860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0BBD-4F3E-41F9-BED4-8DC03CCF1052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3AA0162-A46E-D94C-87BA-B8348DB66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4B38986-F08C-D4AE-20DA-7D8DE27C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364-A0A8-4FFD-BB7F-23191B1DBC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559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EFB84-A66B-B118-F015-EDD57DF7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56E1A3-C213-AFA2-2268-D9BCFA479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0E4F22-7FEA-45CC-527C-973D3BD60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54E5C7-F0BA-DD17-378D-321FC935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0BBD-4F3E-41F9-BED4-8DC03CCF1052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AEBA83C-EF8D-2DC5-4471-51DFCD71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696F69A-E292-8B77-776E-38A6D4BE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364-A0A8-4FFD-BB7F-23191B1DBC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7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FA408-6041-4188-271E-FE617254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C04ACBE-7E77-F464-FC09-9C6A9BDA0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A55A446-5BC3-C2BA-6770-009A85189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063A714-B7F2-8730-1F90-2C853F8D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0BBD-4F3E-41F9-BED4-8DC03CCF1052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006465A-BEFD-F17D-7F03-E3389B07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00B2D4F-A2E7-3432-53D5-46E28A5B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364-A0A8-4FFD-BB7F-23191B1DBC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9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7398DF6-D248-F0EC-0754-E3AD895C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67B66FE-A34D-6E77-D528-38F380FE0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791B2AB-FB97-D7CA-639E-060DF7ECE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E0BBD-4F3E-41F9-BED4-8DC03CCF1052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0E4A0C3-976A-8720-A51D-3FDD8EB46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CB59277-BB9A-5AF1-39F3-432DAAF82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9364-A0A8-4FFD-BB7F-23191B1DBC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9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6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7A6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24E0533-757C-A6BA-DCCB-737F17FA8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da-DK" sz="5800">
                <a:solidFill>
                  <a:srgbClr val="7A6646"/>
                </a:solidFill>
              </a:rPr>
              <a:t>Hvem bestemmer og hvorfor?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E800546-1B09-584A-90F8-42143598F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da-DK" sz="2000">
                <a:solidFill>
                  <a:srgbClr val="7A6646"/>
                </a:solidFill>
              </a:rPr>
              <a:t>Ørsted: Arven fra Rom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C0BD983-D987-D7AD-B432-D55AFDADA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8" r="1" b="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1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F96F1E-B740-B660-51C8-02AC6B79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da-DK" sz="6000">
                <a:solidFill>
                  <a:schemeClr val="bg1"/>
                </a:solidFill>
              </a:rPr>
              <a:t>Cicero om staten - Cicero og Scipio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00B0D8DC-9D55-A2F2-C9E2-B25234E0C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7617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79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5F0581-B39B-FF2D-C581-3DB54350E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da-DK" sz="5400" dirty="0"/>
              <a:t>Cicero om staten – repetér: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683ED9C1-C4E7-B980-CE72-85BE5B34A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77919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181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0790A-EB47-7820-44DE-DD93F53E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Cicero om staten</a:t>
            </a:r>
            <a:endParaRPr lang="da-DK" dirty="0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8627C4F1-0D49-9BF2-5100-D7FE6F32F0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76413"/>
          <a:ext cx="10515600" cy="48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79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33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7423C9-531E-6D7F-3855-96C90724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250523"/>
          </a:xfrm>
        </p:spPr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bg1"/>
                </a:solidFill>
              </a:rPr>
              <a:t>”I øvrigt mener jeg, at Karthago bør ødelægges”- Cato den Ældre 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B138138C-4506-62B7-4BCB-51AD2DC93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" b="1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E98A2C-28AE-5939-7C35-ED343830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 lnSpcReduction="10000"/>
          </a:bodyPr>
          <a:lstStyle/>
          <a:p>
            <a:r>
              <a:rPr lang="da-DK" sz="2000" dirty="0"/>
              <a:t>De puniske krige var tre krige, som Rom udkæmpede mod bystaten Karthago (forklaring på bystat – se det første afsnit i kapitlet ”Hvem bestemmer og hvorfor”, Ørsted).</a:t>
            </a:r>
          </a:p>
          <a:p>
            <a:r>
              <a:rPr lang="da-DK" sz="2000" dirty="0"/>
              <a:t>Læs første afsnit i dokumentet ”Carlsen Romerriget Mellemrepublikken og De puniske krige”:</a:t>
            </a:r>
          </a:p>
          <a:p>
            <a:r>
              <a:rPr lang="da-DK" sz="2000" dirty="0"/>
              <a:t>Hvad var den overordnede årsag til krigene?</a:t>
            </a:r>
          </a:p>
          <a:p>
            <a:r>
              <a:rPr lang="da-DK" sz="2000" dirty="0"/>
              <a:t>Hvad endte 3. puniske krig med?</a:t>
            </a:r>
          </a:p>
          <a:p>
            <a:pPr lvl="1"/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25162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829954-14B3-2D5E-2481-1A9A78CA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Polyb (202-120 f.Kr.) (hvem bestemmer og hvorfor s. 18)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D2331A-6AAE-2983-691A-FFD722526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da-DK" sz="2200"/>
              <a:t>Græker, politiker, ryttergeneral. Gidsel i Rom</a:t>
            </a:r>
          </a:p>
          <a:p>
            <a:r>
              <a:rPr lang="da-DK" sz="2200"/>
              <a:t>Optaget i Roms ledende kredse – med </a:t>
            </a:r>
            <a:r>
              <a:rPr lang="da-DK" sz="2200" err="1"/>
              <a:t>Scipio</a:t>
            </a:r>
            <a:r>
              <a:rPr lang="da-DK" sz="2200"/>
              <a:t> i Afrika, 3. puniske krig. </a:t>
            </a:r>
            <a:r>
              <a:rPr lang="da-DK" sz="2200" err="1"/>
              <a:t>Scipio</a:t>
            </a:r>
            <a:r>
              <a:rPr lang="da-DK" sz="2200"/>
              <a:t> vil have ham til at skrive Roms historie. Her ser de Karthagos undergang, og </a:t>
            </a:r>
            <a:r>
              <a:rPr lang="da-DK" sz="2200" err="1"/>
              <a:t>Scipio</a:t>
            </a:r>
            <a:r>
              <a:rPr lang="da-DK" sz="2200"/>
              <a:t> frygter, at det samme vil ske for Rom.</a:t>
            </a:r>
          </a:p>
          <a:p>
            <a:r>
              <a:rPr lang="da-DK" sz="2200" err="1"/>
              <a:t>Polyb</a:t>
            </a:r>
            <a:r>
              <a:rPr lang="da-DK" sz="2200"/>
              <a:t> vil i sine værker undersøge, hvad der havde gjort Rom så stærkt (i republiktiden), og hvad der så skal til, for at imperiet svækkes/går under. </a:t>
            </a:r>
          </a:p>
        </p:txBody>
      </p:sp>
    </p:spTree>
    <p:extLst>
      <p:ext uri="{BB962C8B-B14F-4D97-AF65-F5344CB8AC3E}">
        <p14:creationId xmlns:p14="http://schemas.microsoft.com/office/powerpoint/2010/main" val="285292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2D635E-F81E-C41E-251C-B87AD8BF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Polybs forfatningscyklus  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470B4E4-05DC-FACD-DF17-6B18D2991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1782981"/>
            <a:ext cx="4970877" cy="439398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Den </a:t>
            </a:r>
            <a:r>
              <a:rPr lang="en-US" sz="1900" b="0" i="0" dirty="0" err="1">
                <a:effectLst/>
              </a:rPr>
              <a:t>oprindelige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forfatningstype</a:t>
            </a:r>
            <a:r>
              <a:rPr lang="en-US" sz="1900" b="0" i="0" dirty="0">
                <a:effectLst/>
              </a:rPr>
              <a:t> er </a:t>
            </a:r>
            <a:r>
              <a:rPr lang="en-US" sz="1900" b="0" i="0" dirty="0" err="1">
                <a:effectLst/>
              </a:rPr>
              <a:t>kongedømme</a:t>
            </a:r>
            <a:r>
              <a:rPr lang="en-US" sz="1900" b="0" i="0" dirty="0">
                <a:effectLst/>
              </a:rPr>
              <a:t>, der med </a:t>
            </a:r>
            <a:r>
              <a:rPr lang="en-US" sz="1900" b="0" i="0" dirty="0" err="1">
                <a:effectLst/>
              </a:rPr>
              <a:t>tiden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degenererer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til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tyranni</a:t>
            </a:r>
            <a:r>
              <a:rPr lang="en-US" sz="1900" b="0" i="0" dirty="0">
                <a:effectLst/>
              </a:rPr>
              <a:t>. </a:t>
            </a:r>
            <a:r>
              <a:rPr lang="en-US" sz="1900" b="0" i="0" dirty="0" err="1">
                <a:effectLst/>
              </a:rPr>
              <a:t>Tyrannen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styrtes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af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adelen</a:t>
            </a:r>
            <a:r>
              <a:rPr lang="en-US" sz="1900" b="0" i="0" dirty="0">
                <a:effectLst/>
              </a:rPr>
              <a:t>, men </a:t>
            </a:r>
            <a:r>
              <a:rPr lang="en-US" sz="1900" b="0" i="0" dirty="0" err="1">
                <a:effectLst/>
              </a:rPr>
              <a:t>også</a:t>
            </a:r>
            <a:r>
              <a:rPr lang="en-US" sz="1900" b="0" i="0" dirty="0">
                <a:effectLst/>
              </a:rPr>
              <a:t> den </a:t>
            </a:r>
            <a:r>
              <a:rPr lang="en-US" sz="1900" b="0" i="0" dirty="0" err="1">
                <a:effectLst/>
              </a:rPr>
              <a:t>aristokratiske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forfatning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degenererer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til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oligarki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og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bliver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til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overklassens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undertrykkelse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af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folket</a:t>
            </a:r>
            <a:r>
              <a:rPr lang="en-US" sz="1900" b="0" i="0" dirty="0">
                <a:effectLst/>
              </a:rPr>
              <a:t>. Det </a:t>
            </a:r>
            <a:r>
              <a:rPr lang="en-US" sz="1900" b="0" i="0" dirty="0" err="1">
                <a:effectLst/>
              </a:rPr>
              <a:t>menige</a:t>
            </a:r>
            <a:r>
              <a:rPr lang="en-US" sz="1900" b="0" i="0" dirty="0">
                <a:effectLst/>
              </a:rPr>
              <a:t> folk </a:t>
            </a:r>
            <a:r>
              <a:rPr lang="en-US" sz="1900" b="0" i="0" dirty="0" err="1">
                <a:effectLst/>
              </a:rPr>
              <a:t>gør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oprør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og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indfører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demokrati</a:t>
            </a:r>
            <a:r>
              <a:rPr lang="en-US" sz="1900" b="0" i="0" dirty="0">
                <a:effectLst/>
              </a:rPr>
              <a:t>, der </a:t>
            </a:r>
            <a:r>
              <a:rPr lang="en-US" sz="1900" b="0" i="0" dirty="0" err="1">
                <a:effectLst/>
              </a:rPr>
              <a:t>imidlertid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degenererer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til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pøbelvælde</a:t>
            </a:r>
            <a:r>
              <a:rPr lang="en-US" sz="1900" b="0" i="0" dirty="0">
                <a:effectLst/>
              </a:rPr>
              <a:t> (</a:t>
            </a:r>
            <a:r>
              <a:rPr lang="en-US" sz="1900" b="0" i="0" dirty="0" err="1">
                <a:effectLst/>
              </a:rPr>
              <a:t>ochlokrati</a:t>
            </a:r>
            <a:r>
              <a:rPr lang="en-US" sz="1900" b="0" i="0" dirty="0">
                <a:effectLst/>
              </a:rPr>
              <a:t>). </a:t>
            </a:r>
            <a:r>
              <a:rPr lang="en-US" sz="1900" b="0" i="0" dirty="0" err="1">
                <a:effectLst/>
              </a:rPr>
              <a:t>Ønsket</a:t>
            </a:r>
            <a:r>
              <a:rPr lang="en-US" sz="1900" b="0" i="0" dirty="0">
                <a:effectLst/>
              </a:rPr>
              <a:t> om </a:t>
            </a:r>
            <a:r>
              <a:rPr lang="en-US" sz="1900" b="0" i="0" dirty="0" err="1">
                <a:effectLst/>
              </a:rPr>
              <a:t>ordnede</a:t>
            </a:r>
            <a:r>
              <a:rPr lang="en-US" sz="1900" b="0" i="0" dirty="0">
                <a:effectLst/>
              </a:rPr>
              <a:t> forhold bringer </a:t>
            </a:r>
            <a:r>
              <a:rPr lang="en-US" sz="1900" b="0" i="0" dirty="0" err="1">
                <a:effectLst/>
              </a:rPr>
              <a:t>på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ny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en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konge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til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magten</a:t>
            </a:r>
            <a:r>
              <a:rPr lang="en-US" sz="1900" b="0" i="0" dirty="0">
                <a:effectLst/>
              </a:rPr>
              <a:t>, </a:t>
            </a:r>
            <a:r>
              <a:rPr lang="en-US" sz="1900" b="0" i="0" dirty="0" err="1">
                <a:effectLst/>
              </a:rPr>
              <a:t>og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dermed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begynder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næste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forfatningscyklus</a:t>
            </a:r>
            <a:r>
              <a:rPr lang="en-US" sz="1900" b="0" i="0" dirty="0">
                <a:effectLst/>
              </a:rPr>
              <a:t>. </a:t>
            </a:r>
            <a:r>
              <a:rPr lang="en-US" sz="1900" b="1" i="0" dirty="0">
                <a:effectLst/>
              </a:rPr>
              <a:t>Ingen </a:t>
            </a:r>
            <a:r>
              <a:rPr lang="en-US" sz="1900" b="1" i="0" dirty="0" err="1">
                <a:effectLst/>
              </a:rPr>
              <a:t>forfatning</a:t>
            </a:r>
            <a:r>
              <a:rPr lang="en-US" sz="1900" b="1" i="0" dirty="0">
                <a:effectLst/>
              </a:rPr>
              <a:t> </a:t>
            </a:r>
            <a:r>
              <a:rPr lang="en-US" sz="1900" b="1" i="0" dirty="0" err="1">
                <a:effectLst/>
              </a:rPr>
              <a:t>kan</a:t>
            </a:r>
            <a:r>
              <a:rPr lang="en-US" sz="1900" b="1" i="0" dirty="0">
                <a:effectLst/>
              </a:rPr>
              <a:t> </a:t>
            </a:r>
            <a:r>
              <a:rPr lang="en-US" sz="1900" b="1" i="0" dirty="0" err="1">
                <a:effectLst/>
              </a:rPr>
              <a:t>bestå</a:t>
            </a:r>
            <a:r>
              <a:rPr lang="en-US" sz="1900" b="1" i="0" dirty="0">
                <a:effectLst/>
              </a:rPr>
              <a:t> </a:t>
            </a:r>
            <a:r>
              <a:rPr lang="en-US" sz="1900" b="1" i="0" dirty="0" err="1">
                <a:effectLst/>
              </a:rPr>
              <a:t>evigt</a:t>
            </a:r>
            <a:r>
              <a:rPr lang="en-US" sz="1900" b="1" i="0" dirty="0">
                <a:effectLst/>
              </a:rPr>
              <a:t>, men den </a:t>
            </a:r>
            <a:r>
              <a:rPr lang="en-US" sz="1900" b="1" i="0" dirty="0" err="1">
                <a:effectLst/>
              </a:rPr>
              <a:t>mest</a:t>
            </a:r>
            <a:r>
              <a:rPr lang="en-US" sz="1900" b="1" i="0" dirty="0">
                <a:effectLst/>
              </a:rPr>
              <a:t> stabile </a:t>
            </a:r>
            <a:r>
              <a:rPr lang="en-US" sz="1900" b="1" i="0" dirty="0" err="1">
                <a:effectLst/>
              </a:rPr>
              <a:t>styreform</a:t>
            </a:r>
            <a:r>
              <a:rPr lang="en-US" sz="1900" b="1" i="0" dirty="0">
                <a:effectLst/>
              </a:rPr>
              <a:t> er </a:t>
            </a:r>
            <a:r>
              <a:rPr lang="en-US" sz="1900" b="1" i="0" dirty="0" err="1">
                <a:effectLst/>
              </a:rPr>
              <a:t>en</a:t>
            </a:r>
            <a:r>
              <a:rPr lang="en-US" sz="1900" b="1" i="0" dirty="0">
                <a:effectLst/>
              </a:rPr>
              <a:t> </a:t>
            </a:r>
            <a:r>
              <a:rPr lang="en-US" sz="1900" b="1" i="0" dirty="0" err="1">
                <a:effectLst/>
              </a:rPr>
              <a:t>blandet</a:t>
            </a:r>
            <a:r>
              <a:rPr lang="en-US" sz="1900" b="1" i="0" dirty="0">
                <a:effectLst/>
              </a:rPr>
              <a:t> </a:t>
            </a:r>
            <a:r>
              <a:rPr lang="en-US" sz="1900" b="1" i="0" dirty="0" err="1">
                <a:effectLst/>
              </a:rPr>
              <a:t>forfatning</a:t>
            </a:r>
            <a:r>
              <a:rPr lang="en-US" sz="1900" b="1" i="0" dirty="0">
                <a:effectLst/>
              </a:rPr>
              <a:t> </a:t>
            </a:r>
            <a:r>
              <a:rPr lang="en-US" sz="1900" b="1" i="0" dirty="0" err="1">
                <a:effectLst/>
              </a:rPr>
              <a:t>som</a:t>
            </a:r>
            <a:r>
              <a:rPr lang="en-US" sz="1900" b="1" i="0" dirty="0">
                <a:effectLst/>
              </a:rPr>
              <a:t> den </a:t>
            </a:r>
            <a:r>
              <a:rPr lang="en-US" sz="1900" b="1" i="0" dirty="0" err="1">
                <a:effectLst/>
              </a:rPr>
              <a:t>romerske</a:t>
            </a:r>
            <a:r>
              <a:rPr lang="en-US" sz="1900" b="1" i="0" dirty="0">
                <a:effectLst/>
              </a:rPr>
              <a:t>, der </a:t>
            </a:r>
            <a:r>
              <a:rPr lang="en-US" sz="1900" b="1" i="0" dirty="0" err="1">
                <a:effectLst/>
              </a:rPr>
              <a:t>forener</a:t>
            </a:r>
            <a:r>
              <a:rPr lang="en-US" sz="1900" b="1" i="0" dirty="0">
                <a:effectLst/>
              </a:rPr>
              <a:t> </a:t>
            </a:r>
            <a:r>
              <a:rPr lang="en-US" sz="1900" b="1" i="0" dirty="0" err="1">
                <a:effectLst/>
              </a:rPr>
              <a:t>enevælde</a:t>
            </a:r>
            <a:r>
              <a:rPr lang="en-US" sz="1900" b="1" i="0" dirty="0">
                <a:effectLst/>
              </a:rPr>
              <a:t> (de to </a:t>
            </a:r>
            <a:r>
              <a:rPr lang="en-US" sz="1900" b="1" i="0" dirty="0" err="1">
                <a:effectLst/>
              </a:rPr>
              <a:t>konsuler</a:t>
            </a:r>
            <a:r>
              <a:rPr lang="en-US" sz="1900" b="1" i="0" dirty="0">
                <a:effectLst/>
              </a:rPr>
              <a:t>) med </a:t>
            </a:r>
            <a:r>
              <a:rPr lang="en-US" sz="1900" b="1" i="0" dirty="0" err="1">
                <a:effectLst/>
              </a:rPr>
              <a:t>såvel</a:t>
            </a:r>
            <a:r>
              <a:rPr lang="en-US" sz="1900" b="1" i="0" dirty="0">
                <a:effectLst/>
              </a:rPr>
              <a:t> </a:t>
            </a:r>
            <a:r>
              <a:rPr lang="en-US" sz="1900" b="1" i="0" dirty="0" err="1">
                <a:effectLst/>
              </a:rPr>
              <a:t>fåmandsvælde</a:t>
            </a:r>
            <a:r>
              <a:rPr lang="en-US" sz="1900" b="1" i="0" dirty="0">
                <a:effectLst/>
              </a:rPr>
              <a:t> (</a:t>
            </a:r>
            <a:r>
              <a:rPr lang="en-US" sz="1900" b="1" i="0" dirty="0" err="1">
                <a:effectLst/>
              </a:rPr>
              <a:t>Senatet</a:t>
            </a:r>
            <a:r>
              <a:rPr lang="en-US" sz="1900" b="1" i="0" dirty="0">
                <a:effectLst/>
              </a:rPr>
              <a:t>) </a:t>
            </a:r>
            <a:r>
              <a:rPr lang="en-US" sz="1900" b="1" i="0" dirty="0" err="1">
                <a:effectLst/>
              </a:rPr>
              <a:t>som</a:t>
            </a:r>
            <a:r>
              <a:rPr lang="en-US" sz="1900" b="1" i="0" dirty="0">
                <a:effectLst/>
              </a:rPr>
              <a:t> </a:t>
            </a:r>
            <a:r>
              <a:rPr lang="en-US" sz="1900" b="1" i="0" dirty="0" err="1">
                <a:effectLst/>
              </a:rPr>
              <a:t>folkevælde</a:t>
            </a:r>
            <a:r>
              <a:rPr lang="en-US" sz="1900" b="1" i="0" dirty="0">
                <a:effectLst/>
              </a:rPr>
              <a:t> (de </a:t>
            </a:r>
            <a:r>
              <a:rPr lang="en-US" sz="1900" b="1" i="0" dirty="0" err="1">
                <a:effectLst/>
              </a:rPr>
              <a:t>besluttende</a:t>
            </a:r>
            <a:r>
              <a:rPr lang="en-US" sz="1900" b="1" i="0" dirty="0">
                <a:effectLst/>
              </a:rPr>
              <a:t> </a:t>
            </a:r>
            <a:r>
              <a:rPr lang="en-US" sz="1900" b="1" i="0" dirty="0" err="1">
                <a:effectLst/>
              </a:rPr>
              <a:t>borgerforsamlinger</a:t>
            </a:r>
            <a:r>
              <a:rPr lang="en-US" sz="1900" b="1" i="0" dirty="0">
                <a:effectLst/>
              </a:rPr>
              <a:t>).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/>
              <a:t>(</a:t>
            </a:r>
            <a:r>
              <a:rPr lang="en-US" sz="1900" dirty="0" err="1"/>
              <a:t>kilde:https</a:t>
            </a:r>
            <a:r>
              <a:rPr lang="en-US" sz="1900" dirty="0"/>
              <a:t>://denstoredanske.lex.dk/</a:t>
            </a:r>
            <a:r>
              <a:rPr lang="en-US" sz="1900" dirty="0" err="1"/>
              <a:t>Polybios</a:t>
            </a:r>
            <a:r>
              <a:rPr lang="en-US" sz="19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390F793-5CC7-4E47-BE1D-EA3928F34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320753" y="713127"/>
            <a:ext cx="5164840" cy="543174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710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329B16-4574-1E3E-7BFF-665A311F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Den romerske republik – hvorfor er den stærk?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2CF3649-9D61-EBA7-735E-FD4D1FE76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6134" y="467208"/>
            <a:ext cx="643833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7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661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Hvem bestemmer og hvorfor?</vt:lpstr>
      <vt:lpstr>Cicero om staten - Cicero og Scipio</vt:lpstr>
      <vt:lpstr>Cicero om staten – repetér:</vt:lpstr>
      <vt:lpstr>Cicero om staten</vt:lpstr>
      <vt:lpstr>”I øvrigt mener jeg, at Karthago bør ødelægges”- Cato den Ældre  </vt:lpstr>
      <vt:lpstr>Polyb (202-120 f.Kr.) (hvem bestemmer og hvorfor s. 18)</vt:lpstr>
      <vt:lpstr>Polybs forfatningscyklus  </vt:lpstr>
      <vt:lpstr>Den romerske republik – hvorfor er den stærk?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Hvem bestemmer og hvorfor?</dc:title>
  <dc:creator>Mine Mølgaard</dc:creator>
  <cp:lastModifiedBy>Mine Mølgaard</cp:lastModifiedBy>
  <cp:revision>1</cp:revision>
  <dcterms:created xsi:type="dcterms:W3CDTF">2023-01-10T08:23:52Z</dcterms:created>
  <dcterms:modified xsi:type="dcterms:W3CDTF">2026-01-08T14:21:55Z</dcterms:modified>
</cp:coreProperties>
</file>