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1" r:id="rId5"/>
    <p:sldId id="265" r:id="rId6"/>
    <p:sldId id="266"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9EF6374-EA27-4031-88C1-A7DA1D3004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6FBE49-227F-4EF8-A53B-BDED16F7699E}">
      <dgm:prSet custT="1"/>
      <dgm:spPr/>
      <dgm:t>
        <a:bodyPr/>
        <a:lstStyle/>
        <a:p>
          <a:r>
            <a:rPr lang="da-DK" sz="1800" dirty="0"/>
            <a:t>Hvad er ”ikke-fornybare” energikilder? Giv eksempler</a:t>
          </a:r>
          <a:endParaRPr lang="en-US" sz="1800" dirty="0"/>
        </a:p>
      </dgm:t>
    </dgm:pt>
    <dgm:pt modelId="{0DD729DD-1FFB-4A51-B5E0-D85D359A7A70}" type="parTrans" cxnId="{0BB2DEBB-919B-44C9-BDDF-8E15580614C4}">
      <dgm:prSet/>
      <dgm:spPr/>
      <dgm:t>
        <a:bodyPr/>
        <a:lstStyle/>
        <a:p>
          <a:endParaRPr lang="en-US"/>
        </a:p>
      </dgm:t>
    </dgm:pt>
    <dgm:pt modelId="{E8CFF170-BF7A-4AAA-9BB8-8A3820CDDA72}" type="sibTrans" cxnId="{0BB2DEBB-919B-44C9-BDDF-8E15580614C4}">
      <dgm:prSet/>
      <dgm:spPr/>
      <dgm:t>
        <a:bodyPr/>
        <a:lstStyle/>
        <a:p>
          <a:endParaRPr lang="en-US"/>
        </a:p>
      </dgm:t>
    </dgm:pt>
    <dgm:pt modelId="{9DA86B23-1CE9-4F6C-94F4-B964B85820BE}">
      <dgm:prSet custT="1"/>
      <dgm:spPr/>
      <dgm:t>
        <a:bodyPr/>
        <a:lstStyle/>
        <a:p>
          <a:r>
            <a:rPr lang="da-DK" sz="1800" dirty="0"/>
            <a:t>Hvad er ”fornybare” eller ”vedvarende” energikilder? Giv eksempler</a:t>
          </a:r>
          <a:endParaRPr lang="en-US" sz="1800" dirty="0"/>
        </a:p>
      </dgm:t>
    </dgm:pt>
    <dgm:pt modelId="{70FB36EE-1CC6-4634-84BD-2377DD8DBF5A}" type="parTrans" cxnId="{FB07041E-A0CE-476E-BC77-EA7425FBBB62}">
      <dgm:prSet/>
      <dgm:spPr/>
      <dgm:t>
        <a:bodyPr/>
        <a:lstStyle/>
        <a:p>
          <a:endParaRPr lang="en-US"/>
        </a:p>
      </dgm:t>
    </dgm:pt>
    <dgm:pt modelId="{21A195DA-34C6-4814-9C2D-5044C26F7469}" type="sibTrans" cxnId="{FB07041E-A0CE-476E-BC77-EA7425FBBB62}">
      <dgm:prSet/>
      <dgm:spPr/>
      <dgm:t>
        <a:bodyPr/>
        <a:lstStyle/>
        <a:p>
          <a:endParaRPr lang="en-US"/>
        </a:p>
      </dgm:t>
    </dgm:pt>
    <dgm:pt modelId="{C8EE9C20-8274-4433-AAFE-F83BE26A93BD}">
      <dgm:prSet custT="1"/>
      <dgm:spPr/>
      <dgm:t>
        <a:bodyPr/>
        <a:lstStyle/>
        <a:p>
          <a:r>
            <a:rPr lang="da-DK" sz="1800" dirty="0"/>
            <a:t>Hvorfor er det ikke helt rigtigt at kalde kul, olie og gas for ikke-fornybare energikilder?</a:t>
          </a:r>
          <a:endParaRPr lang="en-US" sz="1800" dirty="0"/>
        </a:p>
      </dgm:t>
    </dgm:pt>
    <dgm:pt modelId="{20D6DAAA-C107-47E0-8535-801EBF4EA114}" type="parTrans" cxnId="{ACDA1D8A-3870-4F35-8407-4A8917678A86}">
      <dgm:prSet/>
      <dgm:spPr/>
      <dgm:t>
        <a:bodyPr/>
        <a:lstStyle/>
        <a:p>
          <a:endParaRPr lang="en-US"/>
        </a:p>
      </dgm:t>
    </dgm:pt>
    <dgm:pt modelId="{103D2D43-DF7C-4D7F-842F-3F8A951F8B5C}" type="sibTrans" cxnId="{ACDA1D8A-3870-4F35-8407-4A8917678A86}">
      <dgm:prSet/>
      <dgm:spPr/>
      <dgm:t>
        <a:bodyPr/>
        <a:lstStyle/>
        <a:p>
          <a:endParaRPr lang="en-US"/>
        </a:p>
      </dgm:t>
    </dgm:pt>
    <dgm:pt modelId="{1900DB60-0C51-46D1-B866-300C73549C47}">
      <dgm:prSet custT="1"/>
      <dgm:spPr/>
      <dgm:t>
        <a:bodyPr/>
        <a:lstStyle/>
        <a:p>
          <a:r>
            <a:rPr lang="da-DK" sz="1800" dirty="0"/>
            <a:t>Hvilken miljøpåvirkning er der pt størst interesse for i forhold til energi i dag? </a:t>
          </a:r>
          <a:endParaRPr lang="en-US" sz="1800" dirty="0"/>
        </a:p>
      </dgm:t>
    </dgm:pt>
    <dgm:pt modelId="{672C7BC1-9B90-465D-8481-DA18FC6A3BEB}" type="parTrans" cxnId="{0882BB6C-0C32-4F39-AFBD-1C733CCC70BC}">
      <dgm:prSet/>
      <dgm:spPr/>
      <dgm:t>
        <a:bodyPr/>
        <a:lstStyle/>
        <a:p>
          <a:endParaRPr lang="en-US"/>
        </a:p>
      </dgm:t>
    </dgm:pt>
    <dgm:pt modelId="{50D4BD81-588A-4133-9799-961F7047F12F}" type="sibTrans" cxnId="{0882BB6C-0C32-4F39-AFBD-1C733CCC70BC}">
      <dgm:prSet/>
      <dgm:spPr/>
      <dgm:t>
        <a:bodyPr/>
        <a:lstStyle/>
        <a:p>
          <a:endParaRPr lang="en-US"/>
        </a:p>
      </dgm:t>
    </dgm:pt>
    <dgm:pt modelId="{4B82B0B3-D98D-43FC-A52F-FF751AFFCE11}">
      <dgm:prSet custT="1"/>
      <dgm:spPr/>
      <dgm:t>
        <a:bodyPr/>
        <a:lstStyle/>
        <a:p>
          <a:r>
            <a:rPr lang="da-DK" sz="1800" dirty="0"/>
            <a:t>Hvad vil det sige at en energikilde er CO</a:t>
          </a:r>
          <a:r>
            <a:rPr lang="da-DK" sz="1800" baseline="-25000" dirty="0"/>
            <a:t>2</a:t>
          </a:r>
          <a:r>
            <a:rPr lang="da-DK" sz="1800" dirty="0"/>
            <a:t>-neutral?</a:t>
          </a:r>
          <a:endParaRPr lang="en-US" sz="1800" dirty="0"/>
        </a:p>
      </dgm:t>
    </dgm:pt>
    <dgm:pt modelId="{F5A30082-077E-4C59-B80F-5EAEB9946C42}" type="parTrans" cxnId="{F0883F6B-C591-4BE8-BBEB-A1087F3534A2}">
      <dgm:prSet/>
      <dgm:spPr/>
      <dgm:t>
        <a:bodyPr/>
        <a:lstStyle/>
        <a:p>
          <a:endParaRPr lang="en-US"/>
        </a:p>
      </dgm:t>
    </dgm:pt>
    <dgm:pt modelId="{726D7550-8C33-47B9-8B82-BD5BF49A01E0}" type="sibTrans" cxnId="{F0883F6B-C591-4BE8-BBEB-A1087F3534A2}">
      <dgm:prSet/>
      <dgm:spPr/>
      <dgm:t>
        <a:bodyPr/>
        <a:lstStyle/>
        <a:p>
          <a:endParaRPr lang="en-US"/>
        </a:p>
      </dgm:t>
    </dgm:pt>
    <dgm:pt modelId="{890EDC7A-FCD8-4F26-BE92-552B71A65DA7}">
      <dgm:prSet custT="1"/>
      <dgm:spPr/>
      <dgm:t>
        <a:bodyPr/>
        <a:lstStyle/>
        <a:p>
          <a:r>
            <a:rPr lang="da-DK" sz="1800" dirty="0"/>
            <a:t>Forklar hvorfor biobrændsel er CO</a:t>
          </a:r>
          <a:r>
            <a:rPr lang="da-DK" sz="1800" baseline="-25000" dirty="0"/>
            <a:t>2</a:t>
          </a:r>
          <a:r>
            <a:rPr lang="da-DK" sz="1800" dirty="0"/>
            <a:t>-neutralt, men olie ikke er?</a:t>
          </a:r>
          <a:endParaRPr lang="en-US" sz="1800" dirty="0"/>
        </a:p>
      </dgm:t>
    </dgm:pt>
    <dgm:pt modelId="{46E67828-A317-4575-8E63-4474A1DB6CF4}" type="parTrans" cxnId="{7266CD1D-B0E4-48A4-A1CA-6E62502F582A}">
      <dgm:prSet/>
      <dgm:spPr/>
      <dgm:t>
        <a:bodyPr/>
        <a:lstStyle/>
        <a:p>
          <a:endParaRPr lang="en-US"/>
        </a:p>
      </dgm:t>
    </dgm:pt>
    <dgm:pt modelId="{1DE63D7D-ACBE-4C8D-A6A6-4263EFAAAE99}" type="sibTrans" cxnId="{7266CD1D-B0E4-48A4-A1CA-6E62502F582A}">
      <dgm:prSet/>
      <dgm:spPr/>
      <dgm:t>
        <a:bodyPr/>
        <a:lstStyle/>
        <a:p>
          <a:endParaRPr lang="en-US"/>
        </a:p>
      </dgm:t>
    </dgm:pt>
    <dgm:pt modelId="{8A30EE97-A4E7-4736-AFF4-EC7F613887A3}">
      <dgm:prSet custT="1"/>
      <dgm:spPr/>
      <dgm:t>
        <a:bodyPr/>
        <a:lstStyle/>
        <a:p>
          <a:r>
            <a:rPr lang="da-DK" sz="1800" dirty="0"/>
            <a:t>Hvilke problemer er der ved at bruge </a:t>
          </a:r>
          <a:r>
            <a:rPr lang="da-DK" sz="1800" dirty="0" err="1"/>
            <a:t>bioethanol</a:t>
          </a:r>
          <a:r>
            <a:rPr lang="da-DK" sz="1800" dirty="0"/>
            <a:t>?</a:t>
          </a:r>
          <a:endParaRPr lang="en-US" sz="1600" dirty="0"/>
        </a:p>
      </dgm:t>
    </dgm:pt>
    <dgm:pt modelId="{B7AA3A28-4855-47D3-A27A-9116D81415BC}" type="parTrans" cxnId="{6ABCD1E0-023D-4506-B68A-8C11DB55B541}">
      <dgm:prSet/>
      <dgm:spPr/>
      <dgm:t>
        <a:bodyPr/>
        <a:lstStyle/>
        <a:p>
          <a:endParaRPr lang="en-US"/>
        </a:p>
      </dgm:t>
    </dgm:pt>
    <dgm:pt modelId="{04CECA52-DBAA-4084-9F1D-F4DD84D4E3CB}" type="sibTrans" cxnId="{6ABCD1E0-023D-4506-B68A-8C11DB55B541}">
      <dgm:prSet/>
      <dgm:spPr/>
      <dgm:t>
        <a:bodyPr/>
        <a:lstStyle/>
        <a:p>
          <a:endParaRPr lang="en-US"/>
        </a:p>
      </dgm:t>
    </dgm:pt>
    <dgm:pt modelId="{4B718DF4-8CF4-4733-AB5B-A1656B7BA9C9}" type="pres">
      <dgm:prSet presAssocID="{99EF6374-EA27-4031-88C1-A7DA1D3004E1}" presName="root" presStyleCnt="0">
        <dgm:presLayoutVars>
          <dgm:dir/>
          <dgm:resizeHandles val="exact"/>
        </dgm:presLayoutVars>
      </dgm:prSet>
      <dgm:spPr/>
    </dgm:pt>
    <dgm:pt modelId="{2FDB20EF-43F8-4925-8AA3-EA16B2CC4DC9}" type="pres">
      <dgm:prSet presAssocID="{7C6FBE49-227F-4EF8-A53B-BDED16F7699E}" presName="compNode" presStyleCnt="0"/>
      <dgm:spPr/>
    </dgm:pt>
    <dgm:pt modelId="{20E5305E-4343-4EE5-AB6F-A3C2C31105CA}" type="pres">
      <dgm:prSet presAssocID="{7C6FBE49-227F-4EF8-A53B-BDED16F7699E}" presName="bgRect" presStyleLbl="bgShp" presStyleIdx="0" presStyleCnt="7"/>
      <dgm:spPr/>
    </dgm:pt>
    <dgm:pt modelId="{F9B07A97-B27F-44E2-B214-CF327FA0CFE0}" type="pres">
      <dgm:prSet presAssocID="{7C6FBE49-227F-4EF8-A53B-BDED16F7699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vil Face Outline"/>
        </a:ext>
      </dgm:extLst>
    </dgm:pt>
    <dgm:pt modelId="{95DFC23C-03B2-4192-9EB4-5E26A8150C10}" type="pres">
      <dgm:prSet presAssocID="{7C6FBE49-227F-4EF8-A53B-BDED16F7699E}" presName="spaceRect" presStyleCnt="0"/>
      <dgm:spPr/>
    </dgm:pt>
    <dgm:pt modelId="{7581945E-3FD1-4BA9-B092-230AE3FC1BB4}" type="pres">
      <dgm:prSet presAssocID="{7C6FBE49-227F-4EF8-A53B-BDED16F7699E}" presName="parTx" presStyleLbl="revTx" presStyleIdx="0" presStyleCnt="7">
        <dgm:presLayoutVars>
          <dgm:chMax val="0"/>
          <dgm:chPref val="0"/>
        </dgm:presLayoutVars>
      </dgm:prSet>
      <dgm:spPr/>
    </dgm:pt>
    <dgm:pt modelId="{F01B5515-B4CA-4B99-9F6D-07AAA6A4D1CD}" type="pres">
      <dgm:prSet presAssocID="{E8CFF170-BF7A-4AAA-9BB8-8A3820CDDA72}" presName="sibTrans" presStyleCnt="0"/>
      <dgm:spPr/>
    </dgm:pt>
    <dgm:pt modelId="{2135DE44-2DFA-4559-AACC-01523F432F5B}" type="pres">
      <dgm:prSet presAssocID="{9DA86B23-1CE9-4F6C-94F4-B964B85820BE}" presName="compNode" presStyleCnt="0"/>
      <dgm:spPr/>
    </dgm:pt>
    <dgm:pt modelId="{6417475F-F819-4506-B65D-8B515F52D206}" type="pres">
      <dgm:prSet presAssocID="{9DA86B23-1CE9-4F6C-94F4-B964B85820BE}" presName="bgRect" presStyleLbl="bgShp" presStyleIdx="1" presStyleCnt="7"/>
      <dgm:spPr/>
    </dgm:pt>
    <dgm:pt modelId="{6808FC87-5F8F-4C4C-9339-EBF77DC21DA4}" type="pres">
      <dgm:prSet presAssocID="{9DA86B23-1CE9-4F6C-94F4-B964B85820B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set scene"/>
        </a:ext>
      </dgm:extLst>
    </dgm:pt>
    <dgm:pt modelId="{4082433B-ABFE-4915-A570-722312627D73}" type="pres">
      <dgm:prSet presAssocID="{9DA86B23-1CE9-4F6C-94F4-B964B85820BE}" presName="spaceRect" presStyleCnt="0"/>
      <dgm:spPr/>
    </dgm:pt>
    <dgm:pt modelId="{AFB96310-056E-41FD-9FE3-F4EF03BAC94B}" type="pres">
      <dgm:prSet presAssocID="{9DA86B23-1CE9-4F6C-94F4-B964B85820BE}" presName="parTx" presStyleLbl="revTx" presStyleIdx="1" presStyleCnt="7">
        <dgm:presLayoutVars>
          <dgm:chMax val="0"/>
          <dgm:chPref val="0"/>
        </dgm:presLayoutVars>
      </dgm:prSet>
      <dgm:spPr/>
    </dgm:pt>
    <dgm:pt modelId="{96EE2C42-40A4-4C6C-A864-04679B5CC862}" type="pres">
      <dgm:prSet presAssocID="{21A195DA-34C6-4814-9C2D-5044C26F7469}" presName="sibTrans" presStyleCnt="0"/>
      <dgm:spPr/>
    </dgm:pt>
    <dgm:pt modelId="{2C9D8BCE-5443-42F2-B932-CCDE26A5ACE6}" type="pres">
      <dgm:prSet presAssocID="{C8EE9C20-8274-4433-AAFE-F83BE26A93BD}" presName="compNode" presStyleCnt="0"/>
      <dgm:spPr/>
    </dgm:pt>
    <dgm:pt modelId="{7C4B9BE7-0FDB-4D2C-B1BC-05E7CB854339}" type="pres">
      <dgm:prSet presAssocID="{C8EE9C20-8274-4433-AAFE-F83BE26A93BD}" presName="bgRect" presStyleLbl="bgShp" presStyleIdx="2" presStyleCnt="7"/>
      <dgm:spPr/>
    </dgm:pt>
    <dgm:pt modelId="{9E3CB227-BF84-4609-A259-AAFDC7670725}" type="pres">
      <dgm:prSet presAssocID="{C8EE9C20-8274-4433-AAFE-F83BE26A93B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nskabsmand"/>
        </a:ext>
      </dgm:extLst>
    </dgm:pt>
    <dgm:pt modelId="{528FB0FE-357B-4A40-90AA-D9856B1F6C97}" type="pres">
      <dgm:prSet presAssocID="{C8EE9C20-8274-4433-AAFE-F83BE26A93BD}" presName="spaceRect" presStyleCnt="0"/>
      <dgm:spPr/>
    </dgm:pt>
    <dgm:pt modelId="{E1E16C8E-5960-4E4E-8F93-18292CA91EF9}" type="pres">
      <dgm:prSet presAssocID="{C8EE9C20-8274-4433-AAFE-F83BE26A93BD}" presName="parTx" presStyleLbl="revTx" presStyleIdx="2" presStyleCnt="7">
        <dgm:presLayoutVars>
          <dgm:chMax val="0"/>
          <dgm:chPref val="0"/>
        </dgm:presLayoutVars>
      </dgm:prSet>
      <dgm:spPr/>
    </dgm:pt>
    <dgm:pt modelId="{A4208DA0-F859-4C3C-9F07-3195D0C5521D}" type="pres">
      <dgm:prSet presAssocID="{103D2D43-DF7C-4D7F-842F-3F8A951F8B5C}" presName="sibTrans" presStyleCnt="0"/>
      <dgm:spPr/>
    </dgm:pt>
    <dgm:pt modelId="{6FD0D492-062B-4D72-964B-98B33F470F91}" type="pres">
      <dgm:prSet presAssocID="{1900DB60-0C51-46D1-B866-300C73549C47}" presName="compNode" presStyleCnt="0"/>
      <dgm:spPr/>
    </dgm:pt>
    <dgm:pt modelId="{B51DD6EF-2F48-4A82-B608-A090A2E79D31}" type="pres">
      <dgm:prSet presAssocID="{1900DB60-0C51-46D1-B866-300C73549C47}" presName="bgRect" presStyleLbl="bgShp" presStyleIdx="3" presStyleCnt="7"/>
      <dgm:spPr/>
    </dgm:pt>
    <dgm:pt modelId="{6318FED9-AF8D-4539-A5E8-B4A459720F54}" type="pres">
      <dgm:prSet presAssocID="{1900DB60-0C51-46D1-B866-300C73549C4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fbrudt"/>
        </a:ext>
      </dgm:extLst>
    </dgm:pt>
    <dgm:pt modelId="{FED11DCF-69D6-4E13-8321-32634E945DF3}" type="pres">
      <dgm:prSet presAssocID="{1900DB60-0C51-46D1-B866-300C73549C47}" presName="spaceRect" presStyleCnt="0"/>
      <dgm:spPr/>
    </dgm:pt>
    <dgm:pt modelId="{6E385561-4372-4A26-A5CF-42466FABD5F3}" type="pres">
      <dgm:prSet presAssocID="{1900DB60-0C51-46D1-B866-300C73549C47}" presName="parTx" presStyleLbl="revTx" presStyleIdx="3" presStyleCnt="7">
        <dgm:presLayoutVars>
          <dgm:chMax val="0"/>
          <dgm:chPref val="0"/>
        </dgm:presLayoutVars>
      </dgm:prSet>
      <dgm:spPr/>
    </dgm:pt>
    <dgm:pt modelId="{48992C2B-C816-4D60-AA0F-DAF0AB5F9301}" type="pres">
      <dgm:prSet presAssocID="{50D4BD81-588A-4133-9799-961F7047F12F}" presName="sibTrans" presStyleCnt="0"/>
      <dgm:spPr/>
    </dgm:pt>
    <dgm:pt modelId="{E3282B6D-EE0E-4CFD-91E3-9BBF25FB2F56}" type="pres">
      <dgm:prSet presAssocID="{4B82B0B3-D98D-43FC-A52F-FF751AFFCE11}" presName="compNode" presStyleCnt="0"/>
      <dgm:spPr/>
    </dgm:pt>
    <dgm:pt modelId="{49A8E1B4-E3E7-450C-9643-A6C5D7F602D2}" type="pres">
      <dgm:prSet presAssocID="{4B82B0B3-D98D-43FC-A52F-FF751AFFCE11}" presName="bgRect" presStyleLbl="bgShp" presStyleIdx="4" presStyleCnt="7"/>
      <dgm:spPr/>
    </dgm:pt>
    <dgm:pt modelId="{A93C784D-16ED-4B68-829F-E658DE9335D3}" type="pres">
      <dgm:prSet presAssocID="{4B82B0B3-D98D-43FC-A52F-FF751AFFCE1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utral Face with No Fill"/>
        </a:ext>
      </dgm:extLst>
    </dgm:pt>
    <dgm:pt modelId="{FE04F948-9A20-4935-8E67-4E4E17548328}" type="pres">
      <dgm:prSet presAssocID="{4B82B0B3-D98D-43FC-A52F-FF751AFFCE11}" presName="spaceRect" presStyleCnt="0"/>
      <dgm:spPr/>
    </dgm:pt>
    <dgm:pt modelId="{EB72E9BF-729B-42E1-9826-C2242C83AAAB}" type="pres">
      <dgm:prSet presAssocID="{4B82B0B3-D98D-43FC-A52F-FF751AFFCE11}" presName="parTx" presStyleLbl="revTx" presStyleIdx="4" presStyleCnt="7">
        <dgm:presLayoutVars>
          <dgm:chMax val="0"/>
          <dgm:chPref val="0"/>
        </dgm:presLayoutVars>
      </dgm:prSet>
      <dgm:spPr/>
    </dgm:pt>
    <dgm:pt modelId="{385094B2-2515-49D8-87D4-070896D354CC}" type="pres">
      <dgm:prSet presAssocID="{726D7550-8C33-47B9-8B82-BD5BF49A01E0}" presName="sibTrans" presStyleCnt="0"/>
      <dgm:spPr/>
    </dgm:pt>
    <dgm:pt modelId="{738A2271-E385-408A-88DE-DC03109C14E8}" type="pres">
      <dgm:prSet presAssocID="{890EDC7A-FCD8-4F26-BE92-552B71A65DA7}" presName="compNode" presStyleCnt="0"/>
      <dgm:spPr/>
    </dgm:pt>
    <dgm:pt modelId="{A5098868-7A61-4ECC-9D8B-6FD255DF2194}" type="pres">
      <dgm:prSet presAssocID="{890EDC7A-FCD8-4F26-BE92-552B71A65DA7}" presName="bgRect" presStyleLbl="bgShp" presStyleIdx="5" presStyleCnt="7"/>
      <dgm:spPr/>
    </dgm:pt>
    <dgm:pt modelId="{E9DA3B06-BAF5-483A-90DB-04FABFDBC561}" type="pres">
      <dgm:prSet presAssocID="{890EDC7A-FCD8-4F26-BE92-552B71A65DA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rus"/>
        </a:ext>
      </dgm:extLst>
    </dgm:pt>
    <dgm:pt modelId="{AD5A5CF7-1278-4EB3-932F-4621265A0CC8}" type="pres">
      <dgm:prSet presAssocID="{890EDC7A-FCD8-4F26-BE92-552B71A65DA7}" presName="spaceRect" presStyleCnt="0"/>
      <dgm:spPr/>
    </dgm:pt>
    <dgm:pt modelId="{4CE8E9B8-6E2A-4C08-9F78-513AABC15EA7}" type="pres">
      <dgm:prSet presAssocID="{890EDC7A-FCD8-4F26-BE92-552B71A65DA7}" presName="parTx" presStyleLbl="revTx" presStyleIdx="5" presStyleCnt="7">
        <dgm:presLayoutVars>
          <dgm:chMax val="0"/>
          <dgm:chPref val="0"/>
        </dgm:presLayoutVars>
      </dgm:prSet>
      <dgm:spPr/>
    </dgm:pt>
    <dgm:pt modelId="{1BB76585-D812-4FC0-9E01-1191C99F60E8}" type="pres">
      <dgm:prSet presAssocID="{1DE63D7D-ACBE-4C8D-A6A6-4263EFAAAE99}" presName="sibTrans" presStyleCnt="0"/>
      <dgm:spPr/>
    </dgm:pt>
    <dgm:pt modelId="{69D45B00-94D1-4A1C-A9B0-FA7103EDB496}" type="pres">
      <dgm:prSet presAssocID="{8A30EE97-A4E7-4736-AFF4-EC7F613887A3}" presName="compNode" presStyleCnt="0"/>
      <dgm:spPr/>
    </dgm:pt>
    <dgm:pt modelId="{969C9DDB-93BE-4D5C-A589-83315C1C1F67}" type="pres">
      <dgm:prSet presAssocID="{8A30EE97-A4E7-4736-AFF4-EC7F613887A3}" presName="bgRect" presStyleLbl="bgShp" presStyleIdx="6" presStyleCnt="7"/>
      <dgm:spPr/>
    </dgm:pt>
    <dgm:pt modelId="{F3BD3E88-10D2-4765-998D-72A15C9FD7E1}" type="pres">
      <dgm:prSet presAssocID="{8A30EE97-A4E7-4736-AFF4-EC7F613887A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yn"/>
        </a:ext>
      </dgm:extLst>
    </dgm:pt>
    <dgm:pt modelId="{6A2C6DDC-A984-439B-9D5F-E88E2258E23A}" type="pres">
      <dgm:prSet presAssocID="{8A30EE97-A4E7-4736-AFF4-EC7F613887A3}" presName="spaceRect" presStyleCnt="0"/>
      <dgm:spPr/>
    </dgm:pt>
    <dgm:pt modelId="{47E15037-E5D2-4530-996F-76DEDB2518A4}" type="pres">
      <dgm:prSet presAssocID="{8A30EE97-A4E7-4736-AFF4-EC7F613887A3}" presName="parTx" presStyleLbl="revTx" presStyleIdx="6" presStyleCnt="7">
        <dgm:presLayoutVars>
          <dgm:chMax val="0"/>
          <dgm:chPref val="0"/>
        </dgm:presLayoutVars>
      </dgm:prSet>
      <dgm:spPr/>
    </dgm:pt>
  </dgm:ptLst>
  <dgm:cxnLst>
    <dgm:cxn modelId="{C3AFA009-7815-4DC1-90F8-02521823CA7A}" type="presOf" srcId="{890EDC7A-FCD8-4F26-BE92-552B71A65DA7}" destId="{4CE8E9B8-6E2A-4C08-9F78-513AABC15EA7}" srcOrd="0" destOrd="0" presId="urn:microsoft.com/office/officeart/2018/2/layout/IconVerticalSolidList"/>
    <dgm:cxn modelId="{7266CD1D-B0E4-48A4-A1CA-6E62502F582A}" srcId="{99EF6374-EA27-4031-88C1-A7DA1D3004E1}" destId="{890EDC7A-FCD8-4F26-BE92-552B71A65DA7}" srcOrd="5" destOrd="0" parTransId="{46E67828-A317-4575-8E63-4474A1DB6CF4}" sibTransId="{1DE63D7D-ACBE-4C8D-A6A6-4263EFAAAE99}"/>
    <dgm:cxn modelId="{FB07041E-A0CE-476E-BC77-EA7425FBBB62}" srcId="{99EF6374-EA27-4031-88C1-A7DA1D3004E1}" destId="{9DA86B23-1CE9-4F6C-94F4-B964B85820BE}" srcOrd="1" destOrd="0" parTransId="{70FB36EE-1CC6-4634-84BD-2377DD8DBF5A}" sibTransId="{21A195DA-34C6-4814-9C2D-5044C26F7469}"/>
    <dgm:cxn modelId="{42CD4A61-FDE5-4158-B5B8-975EAD3FB16D}" type="presOf" srcId="{9DA86B23-1CE9-4F6C-94F4-B964B85820BE}" destId="{AFB96310-056E-41FD-9FE3-F4EF03BAC94B}" srcOrd="0" destOrd="0" presId="urn:microsoft.com/office/officeart/2018/2/layout/IconVerticalSolidList"/>
    <dgm:cxn modelId="{F0883F6B-C591-4BE8-BBEB-A1087F3534A2}" srcId="{99EF6374-EA27-4031-88C1-A7DA1D3004E1}" destId="{4B82B0B3-D98D-43FC-A52F-FF751AFFCE11}" srcOrd="4" destOrd="0" parTransId="{F5A30082-077E-4C59-B80F-5EAEB9946C42}" sibTransId="{726D7550-8C33-47B9-8B82-BD5BF49A01E0}"/>
    <dgm:cxn modelId="{0882BB6C-0C32-4F39-AFBD-1C733CCC70BC}" srcId="{99EF6374-EA27-4031-88C1-A7DA1D3004E1}" destId="{1900DB60-0C51-46D1-B866-300C73549C47}" srcOrd="3" destOrd="0" parTransId="{672C7BC1-9B90-465D-8481-DA18FC6A3BEB}" sibTransId="{50D4BD81-588A-4133-9799-961F7047F12F}"/>
    <dgm:cxn modelId="{B2F10B6F-9163-4396-B888-39B76FC05855}" type="presOf" srcId="{C8EE9C20-8274-4433-AAFE-F83BE26A93BD}" destId="{E1E16C8E-5960-4E4E-8F93-18292CA91EF9}" srcOrd="0" destOrd="0" presId="urn:microsoft.com/office/officeart/2018/2/layout/IconVerticalSolidList"/>
    <dgm:cxn modelId="{19D27C59-FB86-4C00-AAAA-CF3D60FC6B2A}" type="presOf" srcId="{1900DB60-0C51-46D1-B866-300C73549C47}" destId="{6E385561-4372-4A26-A5CF-42466FABD5F3}" srcOrd="0" destOrd="0" presId="urn:microsoft.com/office/officeart/2018/2/layout/IconVerticalSolidList"/>
    <dgm:cxn modelId="{86143882-7EE7-4134-B5EC-FFBB31F57833}" type="presOf" srcId="{4B82B0B3-D98D-43FC-A52F-FF751AFFCE11}" destId="{EB72E9BF-729B-42E1-9826-C2242C83AAAB}" srcOrd="0" destOrd="0" presId="urn:microsoft.com/office/officeart/2018/2/layout/IconVerticalSolidList"/>
    <dgm:cxn modelId="{ACDA1D8A-3870-4F35-8407-4A8917678A86}" srcId="{99EF6374-EA27-4031-88C1-A7DA1D3004E1}" destId="{C8EE9C20-8274-4433-AAFE-F83BE26A93BD}" srcOrd="2" destOrd="0" parTransId="{20D6DAAA-C107-47E0-8535-801EBF4EA114}" sibTransId="{103D2D43-DF7C-4D7F-842F-3F8A951F8B5C}"/>
    <dgm:cxn modelId="{0BB2DEBB-919B-44C9-BDDF-8E15580614C4}" srcId="{99EF6374-EA27-4031-88C1-A7DA1D3004E1}" destId="{7C6FBE49-227F-4EF8-A53B-BDED16F7699E}" srcOrd="0" destOrd="0" parTransId="{0DD729DD-1FFB-4A51-B5E0-D85D359A7A70}" sibTransId="{E8CFF170-BF7A-4AAA-9BB8-8A3820CDDA72}"/>
    <dgm:cxn modelId="{A00677BF-2456-4D61-BAE3-C549E4CC40BF}" type="presOf" srcId="{99EF6374-EA27-4031-88C1-A7DA1D3004E1}" destId="{4B718DF4-8CF4-4733-AB5B-A1656B7BA9C9}" srcOrd="0" destOrd="0" presId="urn:microsoft.com/office/officeart/2018/2/layout/IconVerticalSolidList"/>
    <dgm:cxn modelId="{81037BC0-3F18-4E5D-A66A-60090D6832E0}" type="presOf" srcId="{8A30EE97-A4E7-4736-AFF4-EC7F613887A3}" destId="{47E15037-E5D2-4530-996F-76DEDB2518A4}" srcOrd="0" destOrd="0" presId="urn:microsoft.com/office/officeart/2018/2/layout/IconVerticalSolidList"/>
    <dgm:cxn modelId="{1270E0DA-F279-4B62-885B-973FFCCF2E19}" type="presOf" srcId="{7C6FBE49-227F-4EF8-A53B-BDED16F7699E}" destId="{7581945E-3FD1-4BA9-B092-230AE3FC1BB4}" srcOrd="0" destOrd="0" presId="urn:microsoft.com/office/officeart/2018/2/layout/IconVerticalSolidList"/>
    <dgm:cxn modelId="{6ABCD1E0-023D-4506-B68A-8C11DB55B541}" srcId="{99EF6374-EA27-4031-88C1-A7DA1D3004E1}" destId="{8A30EE97-A4E7-4736-AFF4-EC7F613887A3}" srcOrd="6" destOrd="0" parTransId="{B7AA3A28-4855-47D3-A27A-9116D81415BC}" sibTransId="{04CECA52-DBAA-4084-9F1D-F4DD84D4E3CB}"/>
    <dgm:cxn modelId="{0532C156-C715-43DC-B740-FF051F4889A2}" type="presParOf" srcId="{4B718DF4-8CF4-4733-AB5B-A1656B7BA9C9}" destId="{2FDB20EF-43F8-4925-8AA3-EA16B2CC4DC9}" srcOrd="0" destOrd="0" presId="urn:microsoft.com/office/officeart/2018/2/layout/IconVerticalSolidList"/>
    <dgm:cxn modelId="{6438FA9B-B6B9-4D73-9E00-3BA8A014FF47}" type="presParOf" srcId="{2FDB20EF-43F8-4925-8AA3-EA16B2CC4DC9}" destId="{20E5305E-4343-4EE5-AB6F-A3C2C31105CA}" srcOrd="0" destOrd="0" presId="urn:microsoft.com/office/officeart/2018/2/layout/IconVerticalSolidList"/>
    <dgm:cxn modelId="{EFA106F1-F03A-4CC4-A479-81F754A05778}" type="presParOf" srcId="{2FDB20EF-43F8-4925-8AA3-EA16B2CC4DC9}" destId="{F9B07A97-B27F-44E2-B214-CF327FA0CFE0}" srcOrd="1" destOrd="0" presId="urn:microsoft.com/office/officeart/2018/2/layout/IconVerticalSolidList"/>
    <dgm:cxn modelId="{0B03C0FF-F161-4EFF-AAEF-C41E06AA7094}" type="presParOf" srcId="{2FDB20EF-43F8-4925-8AA3-EA16B2CC4DC9}" destId="{95DFC23C-03B2-4192-9EB4-5E26A8150C10}" srcOrd="2" destOrd="0" presId="urn:microsoft.com/office/officeart/2018/2/layout/IconVerticalSolidList"/>
    <dgm:cxn modelId="{7924D9CE-D36A-499A-AA9F-513C95C55B95}" type="presParOf" srcId="{2FDB20EF-43F8-4925-8AA3-EA16B2CC4DC9}" destId="{7581945E-3FD1-4BA9-B092-230AE3FC1BB4}" srcOrd="3" destOrd="0" presId="urn:microsoft.com/office/officeart/2018/2/layout/IconVerticalSolidList"/>
    <dgm:cxn modelId="{9B146B84-23B5-4EEA-81C2-B791A6F78EE2}" type="presParOf" srcId="{4B718DF4-8CF4-4733-AB5B-A1656B7BA9C9}" destId="{F01B5515-B4CA-4B99-9F6D-07AAA6A4D1CD}" srcOrd="1" destOrd="0" presId="urn:microsoft.com/office/officeart/2018/2/layout/IconVerticalSolidList"/>
    <dgm:cxn modelId="{BC1C740B-07ED-4174-9207-00ACD2B8C48F}" type="presParOf" srcId="{4B718DF4-8CF4-4733-AB5B-A1656B7BA9C9}" destId="{2135DE44-2DFA-4559-AACC-01523F432F5B}" srcOrd="2" destOrd="0" presId="urn:microsoft.com/office/officeart/2018/2/layout/IconVerticalSolidList"/>
    <dgm:cxn modelId="{5387B926-F01A-4676-9668-5BF123301B6D}" type="presParOf" srcId="{2135DE44-2DFA-4559-AACC-01523F432F5B}" destId="{6417475F-F819-4506-B65D-8B515F52D206}" srcOrd="0" destOrd="0" presId="urn:microsoft.com/office/officeart/2018/2/layout/IconVerticalSolidList"/>
    <dgm:cxn modelId="{C6A52297-2EDA-4AAA-BEA8-BBA0B310ACB9}" type="presParOf" srcId="{2135DE44-2DFA-4559-AACC-01523F432F5B}" destId="{6808FC87-5F8F-4C4C-9339-EBF77DC21DA4}" srcOrd="1" destOrd="0" presId="urn:microsoft.com/office/officeart/2018/2/layout/IconVerticalSolidList"/>
    <dgm:cxn modelId="{A4F59FCC-E9E2-4968-911D-CD488DB82A78}" type="presParOf" srcId="{2135DE44-2DFA-4559-AACC-01523F432F5B}" destId="{4082433B-ABFE-4915-A570-722312627D73}" srcOrd="2" destOrd="0" presId="urn:microsoft.com/office/officeart/2018/2/layout/IconVerticalSolidList"/>
    <dgm:cxn modelId="{79AE7BC3-7C40-40D3-9DE4-285DA5630C85}" type="presParOf" srcId="{2135DE44-2DFA-4559-AACC-01523F432F5B}" destId="{AFB96310-056E-41FD-9FE3-F4EF03BAC94B}" srcOrd="3" destOrd="0" presId="urn:microsoft.com/office/officeart/2018/2/layout/IconVerticalSolidList"/>
    <dgm:cxn modelId="{FC38151B-8AA1-42FF-ACC6-BFA84FE7D45E}" type="presParOf" srcId="{4B718DF4-8CF4-4733-AB5B-A1656B7BA9C9}" destId="{96EE2C42-40A4-4C6C-A864-04679B5CC862}" srcOrd="3" destOrd="0" presId="urn:microsoft.com/office/officeart/2018/2/layout/IconVerticalSolidList"/>
    <dgm:cxn modelId="{9947CF1A-FD41-45DC-B7E3-77A472CB9A51}" type="presParOf" srcId="{4B718DF4-8CF4-4733-AB5B-A1656B7BA9C9}" destId="{2C9D8BCE-5443-42F2-B932-CCDE26A5ACE6}" srcOrd="4" destOrd="0" presId="urn:microsoft.com/office/officeart/2018/2/layout/IconVerticalSolidList"/>
    <dgm:cxn modelId="{BAD6FBFE-2FA6-4B68-91B6-FDBACD8C4B92}" type="presParOf" srcId="{2C9D8BCE-5443-42F2-B932-CCDE26A5ACE6}" destId="{7C4B9BE7-0FDB-4D2C-B1BC-05E7CB854339}" srcOrd="0" destOrd="0" presId="urn:microsoft.com/office/officeart/2018/2/layout/IconVerticalSolidList"/>
    <dgm:cxn modelId="{690983FE-7150-477C-B85A-A9CD9A82910F}" type="presParOf" srcId="{2C9D8BCE-5443-42F2-B932-CCDE26A5ACE6}" destId="{9E3CB227-BF84-4609-A259-AAFDC7670725}" srcOrd="1" destOrd="0" presId="urn:microsoft.com/office/officeart/2018/2/layout/IconVerticalSolidList"/>
    <dgm:cxn modelId="{05759BC9-080F-4D15-B14B-180FFEB933F1}" type="presParOf" srcId="{2C9D8BCE-5443-42F2-B932-CCDE26A5ACE6}" destId="{528FB0FE-357B-4A40-90AA-D9856B1F6C97}" srcOrd="2" destOrd="0" presId="urn:microsoft.com/office/officeart/2018/2/layout/IconVerticalSolidList"/>
    <dgm:cxn modelId="{39136BC5-B35A-4180-B4B3-3E5C76D8D6F0}" type="presParOf" srcId="{2C9D8BCE-5443-42F2-B932-CCDE26A5ACE6}" destId="{E1E16C8E-5960-4E4E-8F93-18292CA91EF9}" srcOrd="3" destOrd="0" presId="urn:microsoft.com/office/officeart/2018/2/layout/IconVerticalSolidList"/>
    <dgm:cxn modelId="{F68B13C8-E073-4C9C-8A73-954C1B2F4151}" type="presParOf" srcId="{4B718DF4-8CF4-4733-AB5B-A1656B7BA9C9}" destId="{A4208DA0-F859-4C3C-9F07-3195D0C5521D}" srcOrd="5" destOrd="0" presId="urn:microsoft.com/office/officeart/2018/2/layout/IconVerticalSolidList"/>
    <dgm:cxn modelId="{7F85D610-3A5E-45E3-BEDD-8CB48740CCEE}" type="presParOf" srcId="{4B718DF4-8CF4-4733-AB5B-A1656B7BA9C9}" destId="{6FD0D492-062B-4D72-964B-98B33F470F91}" srcOrd="6" destOrd="0" presId="urn:microsoft.com/office/officeart/2018/2/layout/IconVerticalSolidList"/>
    <dgm:cxn modelId="{72DF0468-3246-4FBE-B482-B4210B58BB30}" type="presParOf" srcId="{6FD0D492-062B-4D72-964B-98B33F470F91}" destId="{B51DD6EF-2F48-4A82-B608-A090A2E79D31}" srcOrd="0" destOrd="0" presId="urn:microsoft.com/office/officeart/2018/2/layout/IconVerticalSolidList"/>
    <dgm:cxn modelId="{02766988-9433-4017-97D5-3AE56A7E009D}" type="presParOf" srcId="{6FD0D492-062B-4D72-964B-98B33F470F91}" destId="{6318FED9-AF8D-4539-A5E8-B4A459720F54}" srcOrd="1" destOrd="0" presId="urn:microsoft.com/office/officeart/2018/2/layout/IconVerticalSolidList"/>
    <dgm:cxn modelId="{EC9DCCD8-A5B6-4E2E-8A0C-BF56DB145CAF}" type="presParOf" srcId="{6FD0D492-062B-4D72-964B-98B33F470F91}" destId="{FED11DCF-69D6-4E13-8321-32634E945DF3}" srcOrd="2" destOrd="0" presId="urn:microsoft.com/office/officeart/2018/2/layout/IconVerticalSolidList"/>
    <dgm:cxn modelId="{5CE3EEBD-B029-4B85-ADE9-8E4D63C54740}" type="presParOf" srcId="{6FD0D492-062B-4D72-964B-98B33F470F91}" destId="{6E385561-4372-4A26-A5CF-42466FABD5F3}" srcOrd="3" destOrd="0" presId="urn:microsoft.com/office/officeart/2018/2/layout/IconVerticalSolidList"/>
    <dgm:cxn modelId="{DF3C0E97-9063-4FCF-ACA4-A16A2912FDE6}" type="presParOf" srcId="{4B718DF4-8CF4-4733-AB5B-A1656B7BA9C9}" destId="{48992C2B-C816-4D60-AA0F-DAF0AB5F9301}" srcOrd="7" destOrd="0" presId="urn:microsoft.com/office/officeart/2018/2/layout/IconVerticalSolidList"/>
    <dgm:cxn modelId="{19B0D766-7CA5-4A6C-AE1B-3BCB8B57985C}" type="presParOf" srcId="{4B718DF4-8CF4-4733-AB5B-A1656B7BA9C9}" destId="{E3282B6D-EE0E-4CFD-91E3-9BBF25FB2F56}" srcOrd="8" destOrd="0" presId="urn:microsoft.com/office/officeart/2018/2/layout/IconVerticalSolidList"/>
    <dgm:cxn modelId="{0C24891A-2C2A-4683-B396-9175D0597451}" type="presParOf" srcId="{E3282B6D-EE0E-4CFD-91E3-9BBF25FB2F56}" destId="{49A8E1B4-E3E7-450C-9643-A6C5D7F602D2}" srcOrd="0" destOrd="0" presId="urn:microsoft.com/office/officeart/2018/2/layout/IconVerticalSolidList"/>
    <dgm:cxn modelId="{C75E4306-3DCC-4DBE-BD29-8B7190268617}" type="presParOf" srcId="{E3282B6D-EE0E-4CFD-91E3-9BBF25FB2F56}" destId="{A93C784D-16ED-4B68-829F-E658DE9335D3}" srcOrd="1" destOrd="0" presId="urn:microsoft.com/office/officeart/2018/2/layout/IconVerticalSolidList"/>
    <dgm:cxn modelId="{285ED338-FBBF-4482-AF2B-9C1948F1B130}" type="presParOf" srcId="{E3282B6D-EE0E-4CFD-91E3-9BBF25FB2F56}" destId="{FE04F948-9A20-4935-8E67-4E4E17548328}" srcOrd="2" destOrd="0" presId="urn:microsoft.com/office/officeart/2018/2/layout/IconVerticalSolidList"/>
    <dgm:cxn modelId="{2FFE84F5-5A66-44B2-84CF-53827057A6AD}" type="presParOf" srcId="{E3282B6D-EE0E-4CFD-91E3-9BBF25FB2F56}" destId="{EB72E9BF-729B-42E1-9826-C2242C83AAAB}" srcOrd="3" destOrd="0" presId="urn:microsoft.com/office/officeart/2018/2/layout/IconVerticalSolidList"/>
    <dgm:cxn modelId="{2D6185E4-C507-4A2B-8CC7-0D9DF9EA5612}" type="presParOf" srcId="{4B718DF4-8CF4-4733-AB5B-A1656B7BA9C9}" destId="{385094B2-2515-49D8-87D4-070896D354CC}" srcOrd="9" destOrd="0" presId="urn:microsoft.com/office/officeart/2018/2/layout/IconVerticalSolidList"/>
    <dgm:cxn modelId="{EDDB4706-8EEF-45DB-8E45-3DC7C75FEFE6}" type="presParOf" srcId="{4B718DF4-8CF4-4733-AB5B-A1656B7BA9C9}" destId="{738A2271-E385-408A-88DE-DC03109C14E8}" srcOrd="10" destOrd="0" presId="urn:microsoft.com/office/officeart/2018/2/layout/IconVerticalSolidList"/>
    <dgm:cxn modelId="{D0BD8665-274F-49E5-8D3D-64D350647758}" type="presParOf" srcId="{738A2271-E385-408A-88DE-DC03109C14E8}" destId="{A5098868-7A61-4ECC-9D8B-6FD255DF2194}" srcOrd="0" destOrd="0" presId="urn:microsoft.com/office/officeart/2018/2/layout/IconVerticalSolidList"/>
    <dgm:cxn modelId="{390900C7-8714-40AA-A015-14E3E165A040}" type="presParOf" srcId="{738A2271-E385-408A-88DE-DC03109C14E8}" destId="{E9DA3B06-BAF5-483A-90DB-04FABFDBC561}" srcOrd="1" destOrd="0" presId="urn:microsoft.com/office/officeart/2018/2/layout/IconVerticalSolidList"/>
    <dgm:cxn modelId="{98DDCBA7-41E0-4F28-84DB-2E63A76C6CE2}" type="presParOf" srcId="{738A2271-E385-408A-88DE-DC03109C14E8}" destId="{AD5A5CF7-1278-4EB3-932F-4621265A0CC8}" srcOrd="2" destOrd="0" presId="urn:microsoft.com/office/officeart/2018/2/layout/IconVerticalSolidList"/>
    <dgm:cxn modelId="{80796A1B-8839-4D3D-8ABF-EEC45AB39A24}" type="presParOf" srcId="{738A2271-E385-408A-88DE-DC03109C14E8}" destId="{4CE8E9B8-6E2A-4C08-9F78-513AABC15EA7}" srcOrd="3" destOrd="0" presId="urn:microsoft.com/office/officeart/2018/2/layout/IconVerticalSolidList"/>
    <dgm:cxn modelId="{7083EB0A-C191-4FC3-B5B6-09B313F193DE}" type="presParOf" srcId="{4B718DF4-8CF4-4733-AB5B-A1656B7BA9C9}" destId="{1BB76585-D812-4FC0-9E01-1191C99F60E8}" srcOrd="11" destOrd="0" presId="urn:microsoft.com/office/officeart/2018/2/layout/IconVerticalSolidList"/>
    <dgm:cxn modelId="{FDB61A02-07F1-40C6-8A13-5AA5270E0C39}" type="presParOf" srcId="{4B718DF4-8CF4-4733-AB5B-A1656B7BA9C9}" destId="{69D45B00-94D1-4A1C-A9B0-FA7103EDB496}" srcOrd="12" destOrd="0" presId="urn:microsoft.com/office/officeart/2018/2/layout/IconVerticalSolidList"/>
    <dgm:cxn modelId="{1650C2D0-A8A2-470C-A0D8-896F96DAD43E}" type="presParOf" srcId="{69D45B00-94D1-4A1C-A9B0-FA7103EDB496}" destId="{969C9DDB-93BE-4D5C-A589-83315C1C1F67}" srcOrd="0" destOrd="0" presId="urn:microsoft.com/office/officeart/2018/2/layout/IconVerticalSolidList"/>
    <dgm:cxn modelId="{37F8F8D2-EF5C-4C14-872A-A75BEFECC020}" type="presParOf" srcId="{69D45B00-94D1-4A1C-A9B0-FA7103EDB496}" destId="{F3BD3E88-10D2-4765-998D-72A15C9FD7E1}" srcOrd="1" destOrd="0" presId="urn:microsoft.com/office/officeart/2018/2/layout/IconVerticalSolidList"/>
    <dgm:cxn modelId="{C5DD4D9C-9106-45FE-9749-C086358D5946}" type="presParOf" srcId="{69D45B00-94D1-4A1C-A9B0-FA7103EDB496}" destId="{6A2C6DDC-A984-439B-9D5F-E88E2258E23A}" srcOrd="2" destOrd="0" presId="urn:microsoft.com/office/officeart/2018/2/layout/IconVerticalSolidList"/>
    <dgm:cxn modelId="{E304420A-9CA8-40F6-AF16-744C21D039C5}" type="presParOf" srcId="{69D45B00-94D1-4A1C-A9B0-FA7103EDB496}" destId="{47E15037-E5D2-4530-996F-76DEDB2518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305E-4343-4EE5-AB6F-A3C2C31105CA}">
      <dsp:nvSpPr>
        <dsp:cNvPr id="0" name=""/>
        <dsp:cNvSpPr/>
      </dsp:nvSpPr>
      <dsp:spPr>
        <a:xfrm>
          <a:off x="0" y="362"/>
          <a:ext cx="9407525" cy="4989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07A97-B27F-44E2-B214-CF327FA0CFE0}">
      <dsp:nvSpPr>
        <dsp:cNvPr id="0" name=""/>
        <dsp:cNvSpPr/>
      </dsp:nvSpPr>
      <dsp:spPr>
        <a:xfrm>
          <a:off x="150932" y="112626"/>
          <a:ext cx="274422" cy="274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81945E-3FD1-4BA9-B092-230AE3FC1BB4}">
      <dsp:nvSpPr>
        <dsp:cNvPr id="0" name=""/>
        <dsp:cNvSpPr/>
      </dsp:nvSpPr>
      <dsp:spPr>
        <a:xfrm>
          <a:off x="576287" y="362"/>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Hvad er ”ikke-fornybare” energikilder? Giv eksempler</a:t>
          </a:r>
          <a:endParaRPr lang="en-US" sz="1800" kern="1200" dirty="0"/>
        </a:p>
      </dsp:txBody>
      <dsp:txXfrm>
        <a:off x="576287" y="362"/>
        <a:ext cx="8831237" cy="498950"/>
      </dsp:txXfrm>
    </dsp:sp>
    <dsp:sp modelId="{6417475F-F819-4506-B65D-8B515F52D206}">
      <dsp:nvSpPr>
        <dsp:cNvPr id="0" name=""/>
        <dsp:cNvSpPr/>
      </dsp:nvSpPr>
      <dsp:spPr>
        <a:xfrm>
          <a:off x="0" y="624049"/>
          <a:ext cx="9407525" cy="4989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8FC87-5F8F-4C4C-9339-EBF77DC21DA4}">
      <dsp:nvSpPr>
        <dsp:cNvPr id="0" name=""/>
        <dsp:cNvSpPr/>
      </dsp:nvSpPr>
      <dsp:spPr>
        <a:xfrm>
          <a:off x="150932" y="736313"/>
          <a:ext cx="274422" cy="274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96310-056E-41FD-9FE3-F4EF03BAC94B}">
      <dsp:nvSpPr>
        <dsp:cNvPr id="0" name=""/>
        <dsp:cNvSpPr/>
      </dsp:nvSpPr>
      <dsp:spPr>
        <a:xfrm>
          <a:off x="576287" y="624049"/>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Hvad er ”fornybare” eller ”vedvarende” energikilder? Giv eksempler</a:t>
          </a:r>
          <a:endParaRPr lang="en-US" sz="1800" kern="1200" dirty="0"/>
        </a:p>
      </dsp:txBody>
      <dsp:txXfrm>
        <a:off x="576287" y="624049"/>
        <a:ext cx="8831237" cy="498950"/>
      </dsp:txXfrm>
    </dsp:sp>
    <dsp:sp modelId="{7C4B9BE7-0FDB-4D2C-B1BC-05E7CB854339}">
      <dsp:nvSpPr>
        <dsp:cNvPr id="0" name=""/>
        <dsp:cNvSpPr/>
      </dsp:nvSpPr>
      <dsp:spPr>
        <a:xfrm>
          <a:off x="0" y="1247737"/>
          <a:ext cx="9407525" cy="4989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CB227-BF84-4609-A259-AAFDC7670725}">
      <dsp:nvSpPr>
        <dsp:cNvPr id="0" name=""/>
        <dsp:cNvSpPr/>
      </dsp:nvSpPr>
      <dsp:spPr>
        <a:xfrm>
          <a:off x="150932" y="1360001"/>
          <a:ext cx="274422" cy="2744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E16C8E-5960-4E4E-8F93-18292CA91EF9}">
      <dsp:nvSpPr>
        <dsp:cNvPr id="0" name=""/>
        <dsp:cNvSpPr/>
      </dsp:nvSpPr>
      <dsp:spPr>
        <a:xfrm>
          <a:off x="576287" y="1247737"/>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Hvorfor er det ikke helt rigtigt at kalde kul, olie og gas for ikke-fornybare energikilder?</a:t>
          </a:r>
          <a:endParaRPr lang="en-US" sz="1800" kern="1200" dirty="0"/>
        </a:p>
      </dsp:txBody>
      <dsp:txXfrm>
        <a:off x="576287" y="1247737"/>
        <a:ext cx="8831237" cy="498950"/>
      </dsp:txXfrm>
    </dsp:sp>
    <dsp:sp modelId="{B51DD6EF-2F48-4A82-B608-A090A2E79D31}">
      <dsp:nvSpPr>
        <dsp:cNvPr id="0" name=""/>
        <dsp:cNvSpPr/>
      </dsp:nvSpPr>
      <dsp:spPr>
        <a:xfrm>
          <a:off x="0" y="1871424"/>
          <a:ext cx="9407525" cy="4989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8FED9-AF8D-4539-A5E8-B4A459720F54}">
      <dsp:nvSpPr>
        <dsp:cNvPr id="0" name=""/>
        <dsp:cNvSpPr/>
      </dsp:nvSpPr>
      <dsp:spPr>
        <a:xfrm>
          <a:off x="150932" y="1983688"/>
          <a:ext cx="274422" cy="2744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85561-4372-4A26-A5CF-42466FABD5F3}">
      <dsp:nvSpPr>
        <dsp:cNvPr id="0" name=""/>
        <dsp:cNvSpPr/>
      </dsp:nvSpPr>
      <dsp:spPr>
        <a:xfrm>
          <a:off x="576287" y="1871424"/>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Hvilken miljøpåvirkning er der pt størst interesse for i forhold til energi i dag? </a:t>
          </a:r>
          <a:endParaRPr lang="en-US" sz="1800" kern="1200" dirty="0"/>
        </a:p>
      </dsp:txBody>
      <dsp:txXfrm>
        <a:off x="576287" y="1871424"/>
        <a:ext cx="8831237" cy="498950"/>
      </dsp:txXfrm>
    </dsp:sp>
    <dsp:sp modelId="{49A8E1B4-E3E7-450C-9643-A6C5D7F602D2}">
      <dsp:nvSpPr>
        <dsp:cNvPr id="0" name=""/>
        <dsp:cNvSpPr/>
      </dsp:nvSpPr>
      <dsp:spPr>
        <a:xfrm>
          <a:off x="0" y="2495112"/>
          <a:ext cx="9407525" cy="49895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C784D-16ED-4B68-829F-E658DE9335D3}">
      <dsp:nvSpPr>
        <dsp:cNvPr id="0" name=""/>
        <dsp:cNvSpPr/>
      </dsp:nvSpPr>
      <dsp:spPr>
        <a:xfrm>
          <a:off x="150932" y="2607376"/>
          <a:ext cx="274422" cy="2744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72E9BF-729B-42E1-9826-C2242C83AAAB}">
      <dsp:nvSpPr>
        <dsp:cNvPr id="0" name=""/>
        <dsp:cNvSpPr/>
      </dsp:nvSpPr>
      <dsp:spPr>
        <a:xfrm>
          <a:off x="576287" y="2495112"/>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Hvad vil det sige at en energikilde er CO</a:t>
          </a:r>
          <a:r>
            <a:rPr lang="da-DK" sz="1800" kern="1200" baseline="-25000" dirty="0"/>
            <a:t>2</a:t>
          </a:r>
          <a:r>
            <a:rPr lang="da-DK" sz="1800" kern="1200" dirty="0"/>
            <a:t>-neutral?</a:t>
          </a:r>
          <a:endParaRPr lang="en-US" sz="1800" kern="1200" dirty="0"/>
        </a:p>
      </dsp:txBody>
      <dsp:txXfrm>
        <a:off x="576287" y="2495112"/>
        <a:ext cx="8831237" cy="498950"/>
      </dsp:txXfrm>
    </dsp:sp>
    <dsp:sp modelId="{A5098868-7A61-4ECC-9D8B-6FD255DF2194}">
      <dsp:nvSpPr>
        <dsp:cNvPr id="0" name=""/>
        <dsp:cNvSpPr/>
      </dsp:nvSpPr>
      <dsp:spPr>
        <a:xfrm>
          <a:off x="0" y="3118800"/>
          <a:ext cx="9407525" cy="4989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A3B06-BAF5-483A-90DB-04FABFDBC561}">
      <dsp:nvSpPr>
        <dsp:cNvPr id="0" name=""/>
        <dsp:cNvSpPr/>
      </dsp:nvSpPr>
      <dsp:spPr>
        <a:xfrm>
          <a:off x="150932" y="3231063"/>
          <a:ext cx="274422" cy="27442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E8E9B8-6E2A-4C08-9F78-513AABC15EA7}">
      <dsp:nvSpPr>
        <dsp:cNvPr id="0" name=""/>
        <dsp:cNvSpPr/>
      </dsp:nvSpPr>
      <dsp:spPr>
        <a:xfrm>
          <a:off x="576287" y="3118800"/>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Forklar hvorfor biobrændsel er CO</a:t>
          </a:r>
          <a:r>
            <a:rPr lang="da-DK" sz="1800" kern="1200" baseline="-25000" dirty="0"/>
            <a:t>2</a:t>
          </a:r>
          <a:r>
            <a:rPr lang="da-DK" sz="1800" kern="1200" dirty="0"/>
            <a:t>-neutralt, men olie ikke er?</a:t>
          </a:r>
          <a:endParaRPr lang="en-US" sz="1800" kern="1200" dirty="0"/>
        </a:p>
      </dsp:txBody>
      <dsp:txXfrm>
        <a:off x="576287" y="3118800"/>
        <a:ext cx="8831237" cy="498950"/>
      </dsp:txXfrm>
    </dsp:sp>
    <dsp:sp modelId="{969C9DDB-93BE-4D5C-A589-83315C1C1F67}">
      <dsp:nvSpPr>
        <dsp:cNvPr id="0" name=""/>
        <dsp:cNvSpPr/>
      </dsp:nvSpPr>
      <dsp:spPr>
        <a:xfrm>
          <a:off x="0" y="3742487"/>
          <a:ext cx="9407525" cy="4989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D3E88-10D2-4765-998D-72A15C9FD7E1}">
      <dsp:nvSpPr>
        <dsp:cNvPr id="0" name=""/>
        <dsp:cNvSpPr/>
      </dsp:nvSpPr>
      <dsp:spPr>
        <a:xfrm>
          <a:off x="150932" y="3854751"/>
          <a:ext cx="274422" cy="27442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E15037-E5D2-4530-996F-76DEDB2518A4}">
      <dsp:nvSpPr>
        <dsp:cNvPr id="0" name=""/>
        <dsp:cNvSpPr/>
      </dsp:nvSpPr>
      <dsp:spPr>
        <a:xfrm>
          <a:off x="576287" y="3742487"/>
          <a:ext cx="8831237" cy="49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06" tIns="52806" rIns="52806" bIns="52806" numCol="1" spcCol="1270" anchor="ctr" anchorCtr="0">
          <a:noAutofit/>
        </a:bodyPr>
        <a:lstStyle/>
        <a:p>
          <a:pPr marL="0" lvl="0" indent="0" algn="l" defTabSz="800100">
            <a:lnSpc>
              <a:spcPct val="90000"/>
            </a:lnSpc>
            <a:spcBef>
              <a:spcPct val="0"/>
            </a:spcBef>
            <a:spcAft>
              <a:spcPct val="35000"/>
            </a:spcAft>
            <a:buNone/>
          </a:pPr>
          <a:r>
            <a:rPr lang="da-DK" sz="1800" kern="1200" dirty="0"/>
            <a:t>Hvilke problemer er der ved at bruge </a:t>
          </a:r>
          <a:r>
            <a:rPr lang="da-DK" sz="1800" kern="1200" dirty="0" err="1"/>
            <a:t>bioethanol</a:t>
          </a:r>
          <a:r>
            <a:rPr lang="da-DK" sz="1800" kern="1200" dirty="0"/>
            <a:t>?</a:t>
          </a:r>
          <a:endParaRPr lang="en-US" sz="1600" kern="1200" dirty="0"/>
        </a:p>
      </dsp:txBody>
      <dsp:txXfrm>
        <a:off x="576287" y="3742487"/>
        <a:ext cx="8831237" cy="4989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0F1ED-D0D5-BE42-0CD3-BCD30A0D78D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67FC08C-0443-F0C1-A05A-8122D1AE9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69F0BD7-100F-6AAF-E71D-571FD603F158}"/>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69DB45B1-4EDA-A546-EF46-7541A19BF9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F0A839A-2344-80E4-6650-0C868EBF2CEF}"/>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382823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2CFB8-BA62-3980-58E9-A3CBC7A43DC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CDF7ADA-1A2B-F47B-E8CB-6B600AC240E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BDDD16-133D-CC0B-3A49-87114031FA3C}"/>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FACD02C3-5767-6AE2-D4F0-98A486D08D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80E644-0053-B63A-C801-61F25FD64CD9}"/>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244788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5565658-2F16-FD3B-89CB-2FB9511A0DE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30B9DFC-A96C-C9E8-E7E3-3942AAC5F4B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767620B-B985-5A55-206B-6607F4F2BF37}"/>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9125D863-2CD1-0C99-A085-D30F74C4B3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DF45F3-6A1D-408E-3B33-F56FF90FE4AE}"/>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21537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6B4A9-2801-7E19-D131-36BDBFD6274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5089F2B-2D12-D602-772E-05CCCC80D5C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3A24AE-8A48-7E2C-F4FE-42BA5AC751A7}"/>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6897DB68-07CF-9415-4250-B8F6AB03A81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3B75FC-A114-4958-4CD6-0B4C13403B89}"/>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14030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AF32D-BE38-6CC7-DF93-6888C6D8828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1699BCB-E251-C702-4854-758BB3EE76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4E3AC2B-6EBF-853D-A0A7-7E2AAE0C9878}"/>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A38E3095-FC07-486B-180C-1B58987DE6F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FE5B532-97F6-AC18-7E06-847F5F54C5CA}"/>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139589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084C5-9012-1369-7506-F6CB8F791ED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97F0014-F7D5-EC47-95E0-8C67B7C656F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EEB781F-0DDC-7DE4-686F-CDADD9E078E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5749156-CB9D-AF9C-764D-974E808E6319}"/>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6" name="Pladsholder til sidefod 5">
            <a:extLst>
              <a:ext uri="{FF2B5EF4-FFF2-40B4-BE49-F238E27FC236}">
                <a16:creationId xmlns:a16="http://schemas.microsoft.com/office/drawing/2014/main" id="{5712F871-9E79-EABF-EEE0-B93E7D5D042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923F0C-87BF-FA68-B402-A44F8D78F5C2}"/>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205987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20BE7-C6E0-6FC3-D4BE-34B5371DAF3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F06B0CE-36AD-BC7B-CD3F-6467DFF1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1B61FEB-6120-EF0E-DB9A-C07A0125595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38259B9-D8A5-A954-59BB-1F5C56F6A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B24D8EA-11B1-9A6B-814A-034BBCFC338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8BEACE7-9300-F511-376B-75A0129ABE89}"/>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8" name="Pladsholder til sidefod 7">
            <a:extLst>
              <a:ext uri="{FF2B5EF4-FFF2-40B4-BE49-F238E27FC236}">
                <a16:creationId xmlns:a16="http://schemas.microsoft.com/office/drawing/2014/main" id="{6770744A-A142-5C35-66EB-7A82DC4546E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3232950-A213-C2C9-B5E7-DADEE5B7C47A}"/>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235054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F9E8D-CCAB-2925-CA26-A81472795C1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55D113C-500B-C6D0-BFFB-D940AEF1A7E5}"/>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4" name="Pladsholder til sidefod 3">
            <a:extLst>
              <a:ext uri="{FF2B5EF4-FFF2-40B4-BE49-F238E27FC236}">
                <a16:creationId xmlns:a16="http://schemas.microsoft.com/office/drawing/2014/main" id="{604D60A3-EEE2-1370-989E-6BC6C835624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997B6DB-E9BE-5FDE-C41F-F2470B801512}"/>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235318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E733D4E-5E5C-BEF0-27A8-2582D539C9CB}"/>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3" name="Pladsholder til sidefod 2">
            <a:extLst>
              <a:ext uri="{FF2B5EF4-FFF2-40B4-BE49-F238E27FC236}">
                <a16:creationId xmlns:a16="http://schemas.microsoft.com/office/drawing/2014/main" id="{F1C76633-A99E-022A-8885-AD67EEF81A0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6E50C84-AD0E-E3FF-9B31-490D0683DBAC}"/>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363622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F612F-5E7D-21AE-3064-02EDEA5BB68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D459649-4F06-6221-D1DA-C418E05EF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D7BB501-DF1D-788E-45D1-ACC6B4335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B02760B-26CD-0709-E8F0-65115D518EFD}"/>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6" name="Pladsholder til sidefod 5">
            <a:extLst>
              <a:ext uri="{FF2B5EF4-FFF2-40B4-BE49-F238E27FC236}">
                <a16:creationId xmlns:a16="http://schemas.microsoft.com/office/drawing/2014/main" id="{2C44AE1C-67F4-BB82-A256-BDFD14FDF65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044FE78-A5E4-8E5C-572B-4154D36CDB06}"/>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57432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2303F-495D-205B-5618-94F83333039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03F6EF2-1D3F-2F0E-E83C-B66FDC1D6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5B9F0E7-DE30-0EEF-E306-46BAEF6BA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5F27E7E-9731-1C61-98A8-019F478EB4C0}"/>
              </a:ext>
            </a:extLst>
          </p:cNvPr>
          <p:cNvSpPr>
            <a:spLocks noGrp="1"/>
          </p:cNvSpPr>
          <p:nvPr>
            <p:ph type="dt" sz="half" idx="10"/>
          </p:nvPr>
        </p:nvSpPr>
        <p:spPr/>
        <p:txBody>
          <a:bodyPr/>
          <a:lstStyle/>
          <a:p>
            <a:fld id="{BBBBB6EC-0578-437D-BC9E-F6961D896A94}" type="datetimeFigureOut">
              <a:rPr lang="da-DK" smtClean="0"/>
              <a:t>13-01-2026</a:t>
            </a:fld>
            <a:endParaRPr lang="da-DK"/>
          </a:p>
        </p:txBody>
      </p:sp>
      <p:sp>
        <p:nvSpPr>
          <p:cNvPr id="6" name="Pladsholder til sidefod 5">
            <a:extLst>
              <a:ext uri="{FF2B5EF4-FFF2-40B4-BE49-F238E27FC236}">
                <a16:creationId xmlns:a16="http://schemas.microsoft.com/office/drawing/2014/main" id="{4F9BC9B1-AFA7-55B2-6FC8-D8B6B15A780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2105D14-7B82-10DF-36A7-334F4292D903}"/>
              </a:ext>
            </a:extLst>
          </p:cNvPr>
          <p:cNvSpPr>
            <a:spLocks noGrp="1"/>
          </p:cNvSpPr>
          <p:nvPr>
            <p:ph type="sldNum" sz="quarter" idx="12"/>
          </p:nvPr>
        </p:nvSpPr>
        <p:spPr/>
        <p:txBody>
          <a:bodyPr/>
          <a:lstStyle/>
          <a:p>
            <a:fld id="{8AF8DEA4-FB5F-4AC1-8C9E-468A5174D015}" type="slidenum">
              <a:rPr lang="da-DK" smtClean="0"/>
              <a:t>‹nr.›</a:t>
            </a:fld>
            <a:endParaRPr lang="da-DK"/>
          </a:p>
        </p:txBody>
      </p:sp>
    </p:spTree>
    <p:extLst>
      <p:ext uri="{BB962C8B-B14F-4D97-AF65-F5344CB8AC3E}">
        <p14:creationId xmlns:p14="http://schemas.microsoft.com/office/powerpoint/2010/main" val="383294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0F05D8-A36D-776A-280D-0B7FB8F9B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B4270B-350E-1B70-E6AE-04FF1F0F3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2E1908B-5DD4-0444-7F4C-8A42A863F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BB6EC-0578-437D-BC9E-F6961D896A94}" type="datetimeFigureOut">
              <a:rPr lang="da-DK" smtClean="0"/>
              <a:t>13-01-2026</a:t>
            </a:fld>
            <a:endParaRPr lang="da-DK"/>
          </a:p>
        </p:txBody>
      </p:sp>
      <p:sp>
        <p:nvSpPr>
          <p:cNvPr id="5" name="Pladsholder til sidefod 4">
            <a:extLst>
              <a:ext uri="{FF2B5EF4-FFF2-40B4-BE49-F238E27FC236}">
                <a16:creationId xmlns:a16="http://schemas.microsoft.com/office/drawing/2014/main" id="{EE310044-A020-82CC-11CF-1367A859F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69EC137F-67D7-4CB2-0CE5-617C286C4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F8DEA4-FB5F-4AC1-8C9E-468A5174D015}" type="slidenum">
              <a:rPr lang="da-DK" smtClean="0"/>
              <a:t>‹nr.›</a:t>
            </a:fld>
            <a:endParaRPr lang="da-DK"/>
          </a:p>
        </p:txBody>
      </p:sp>
    </p:spTree>
    <p:extLst>
      <p:ext uri="{BB962C8B-B14F-4D97-AF65-F5344CB8AC3E}">
        <p14:creationId xmlns:p14="http://schemas.microsoft.com/office/powerpoint/2010/main" val="38062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Vindmølle om natten mod mælkevejen">
            <a:extLst>
              <a:ext uri="{FF2B5EF4-FFF2-40B4-BE49-F238E27FC236}">
                <a16:creationId xmlns:a16="http://schemas.microsoft.com/office/drawing/2014/main" id="{5B5969A1-E93E-A80A-CA32-179BCD972AA2}"/>
              </a:ext>
            </a:extLst>
          </p:cNvPr>
          <p:cNvPicPr>
            <a:picLocks noChangeAspect="1"/>
          </p:cNvPicPr>
          <p:nvPr/>
        </p:nvPicPr>
        <p:blipFill>
          <a:blip r:embed="rId2">
            <a:alphaModFix amt="50000"/>
          </a:blip>
          <a:srcRect t="15730"/>
          <a:stretch/>
        </p:blipFill>
        <p:spPr>
          <a:xfrm>
            <a:off x="20" y="10"/>
            <a:ext cx="12191979" cy="6857990"/>
          </a:xfrm>
          <a:prstGeom prst="rect">
            <a:avLst/>
          </a:prstGeom>
        </p:spPr>
      </p:pic>
      <p:sp>
        <p:nvSpPr>
          <p:cNvPr id="2" name="Titel 1">
            <a:extLst>
              <a:ext uri="{FF2B5EF4-FFF2-40B4-BE49-F238E27FC236}">
                <a16:creationId xmlns:a16="http://schemas.microsoft.com/office/drawing/2014/main" id="{267A78D7-722B-4C6C-97B7-7D3CAF8E0620}"/>
              </a:ext>
            </a:extLst>
          </p:cNvPr>
          <p:cNvSpPr>
            <a:spLocks noGrp="1"/>
          </p:cNvSpPr>
          <p:nvPr>
            <p:ph type="ctrTitle"/>
          </p:nvPr>
        </p:nvSpPr>
        <p:spPr>
          <a:xfrm>
            <a:off x="762000" y="1137434"/>
            <a:ext cx="7848600" cy="3204429"/>
          </a:xfrm>
        </p:spPr>
        <p:txBody>
          <a:bodyPr vert="horz" lIns="91440" tIns="45720" rIns="91440" bIns="45720" rtlCol="0" anchor="t">
            <a:normAutofit/>
          </a:bodyPr>
          <a:lstStyle/>
          <a:p>
            <a:pPr algn="l"/>
            <a:r>
              <a:rPr lang="en-US" sz="4000">
                <a:solidFill>
                  <a:srgbClr val="FFFFFF"/>
                </a:solidFill>
              </a:rPr>
              <a:t>Energi og energityper</a:t>
            </a:r>
          </a:p>
        </p:txBody>
      </p:sp>
    </p:spTree>
    <p:extLst>
      <p:ext uri="{BB962C8B-B14F-4D97-AF65-F5344CB8AC3E}">
        <p14:creationId xmlns:p14="http://schemas.microsoft.com/office/powerpoint/2010/main" val="3321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D636E-3FCE-4245-93B7-3A1FF5DA588B}"/>
              </a:ext>
            </a:extLst>
          </p:cNvPr>
          <p:cNvSpPr>
            <a:spLocks noGrp="1"/>
          </p:cNvSpPr>
          <p:nvPr>
            <p:ph type="ctrTitle"/>
          </p:nvPr>
        </p:nvSpPr>
        <p:spPr>
          <a:xfrm>
            <a:off x="1524000" y="2394856"/>
            <a:ext cx="9144000" cy="1251857"/>
          </a:xfrm>
          <a:solidFill>
            <a:schemeClr val="accent2">
              <a:lumMod val="75000"/>
            </a:schemeClr>
          </a:solidFill>
        </p:spPr>
        <p:txBody>
          <a:bodyPr/>
          <a:lstStyle/>
          <a:p>
            <a:r>
              <a:rPr lang="da-DK" dirty="0"/>
              <a:t>Energi</a:t>
            </a:r>
          </a:p>
        </p:txBody>
      </p:sp>
      <p:sp>
        <p:nvSpPr>
          <p:cNvPr id="4" name="Rektangel 3">
            <a:extLst>
              <a:ext uri="{FF2B5EF4-FFF2-40B4-BE49-F238E27FC236}">
                <a16:creationId xmlns:a16="http://schemas.microsoft.com/office/drawing/2014/main" id="{79D5A18C-A6C2-48EE-BB6D-D7FD8196D3AE}"/>
              </a:ext>
            </a:extLst>
          </p:cNvPr>
          <p:cNvSpPr/>
          <p:nvPr/>
        </p:nvSpPr>
        <p:spPr>
          <a:xfrm>
            <a:off x="904240" y="442602"/>
            <a:ext cx="10383520"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Energi bruges til alle former for aktivitet, som fx opvarmning, belysning, transport eller bevægelse. I naturgeografisk sammenhæng er det primært energikildens dannelse samt de miljømæssige konsekvenser af energiudnyttelsen, der fokuseres på. Energi har fået stadig større politisk betydning, hvorfor kapitlet også medtager en diskussion af den forskelligartede brug af energikilder, såsom olie, atomenergi og vindenergi på verdensplan</a:t>
            </a:r>
          </a:p>
        </p:txBody>
      </p:sp>
      <p:sp>
        <p:nvSpPr>
          <p:cNvPr id="5" name="Ellipse 4">
            <a:extLst>
              <a:ext uri="{FF2B5EF4-FFF2-40B4-BE49-F238E27FC236}">
                <a16:creationId xmlns:a16="http://schemas.microsoft.com/office/drawing/2014/main" id="{F1815C7D-FCAF-483A-89FD-02E29AA91F47}"/>
              </a:ext>
            </a:extLst>
          </p:cNvPr>
          <p:cNvSpPr/>
          <p:nvPr/>
        </p:nvSpPr>
        <p:spPr>
          <a:xfrm>
            <a:off x="447040" y="4683760"/>
            <a:ext cx="4003040" cy="1731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Mængden af energi er konstant – den kan ikke tabes, men omdannes til andre former</a:t>
            </a:r>
          </a:p>
        </p:txBody>
      </p:sp>
    </p:spTree>
    <p:extLst>
      <p:ext uri="{BB962C8B-B14F-4D97-AF65-F5344CB8AC3E}">
        <p14:creationId xmlns:p14="http://schemas.microsoft.com/office/powerpoint/2010/main" val="142848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F62F234-55CF-BB8F-FF4F-F279E68A830E}"/>
              </a:ext>
            </a:extLst>
          </p:cNvPr>
          <p:cNvPicPr>
            <a:picLocks noChangeAspect="1"/>
          </p:cNvPicPr>
          <p:nvPr/>
        </p:nvPicPr>
        <p:blipFill rotWithShape="1">
          <a:blip r:embed="rId2"/>
          <a:srcRect l="-1" t="-300" r="-1" b="-8901"/>
          <a:stretch/>
        </p:blipFill>
        <p:spPr>
          <a:xfrm>
            <a:off x="927133" y="-37335"/>
            <a:ext cx="10394009" cy="6895335"/>
          </a:xfrm>
          <a:prstGeom prst="rect">
            <a:avLst/>
          </a:prstGeom>
        </p:spPr>
      </p:pic>
    </p:spTree>
    <p:extLst>
      <p:ext uri="{BB962C8B-B14F-4D97-AF65-F5344CB8AC3E}">
        <p14:creationId xmlns:p14="http://schemas.microsoft.com/office/powerpoint/2010/main" val="410273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3913" y="388308"/>
            <a:ext cx="6770915" cy="1021424"/>
          </a:xfrm>
          <a:prstGeom prst="ellipse">
            <a:avLst/>
          </a:prstGeom>
        </p:spPr>
        <p:txBody>
          <a:bodyPr anchor="b">
            <a:noAutofit/>
          </a:bodyPr>
          <a:lstStyle/>
          <a:p>
            <a:r>
              <a:rPr lang="da-DK" sz="3200" dirty="0">
                <a:solidFill>
                  <a:schemeClr val="bg1"/>
                </a:solidFill>
              </a:rPr>
              <a:t>Opgaver til </a:t>
            </a:r>
            <a:r>
              <a:rPr lang="da-DK" sz="3200" dirty="0" err="1">
                <a:solidFill>
                  <a:schemeClr val="bg1"/>
                </a:solidFill>
              </a:rPr>
              <a:t>ng-vv</a:t>
            </a:r>
            <a:r>
              <a:rPr lang="da-DK" sz="3200" dirty="0">
                <a:solidFill>
                  <a:schemeClr val="bg1"/>
                </a:solidFill>
              </a:rPr>
              <a:t> s. 280-283</a:t>
            </a:r>
          </a:p>
        </p:txBody>
      </p:sp>
      <p:graphicFrame>
        <p:nvGraphicFramePr>
          <p:cNvPr id="7" name="Pladsholder til indhold 2">
            <a:extLst>
              <a:ext uri="{FF2B5EF4-FFF2-40B4-BE49-F238E27FC236}">
                <a16:creationId xmlns:a16="http://schemas.microsoft.com/office/drawing/2014/main" id="{BAC57BEF-7739-138D-3689-CC555B3FF3DD}"/>
              </a:ext>
            </a:extLst>
          </p:cNvPr>
          <p:cNvGraphicFramePr>
            <a:graphicFrameLocks noGrp="1"/>
          </p:cNvGraphicFramePr>
          <p:nvPr>
            <p:ph idx="1"/>
          </p:nvPr>
        </p:nvGraphicFramePr>
        <p:xfrm>
          <a:off x="1392238" y="1682750"/>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53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B32BF-4BCB-444E-A7FE-381E47894429}"/>
              </a:ext>
            </a:extLst>
          </p:cNvPr>
          <p:cNvSpPr>
            <a:spLocks noGrp="1"/>
          </p:cNvSpPr>
          <p:nvPr>
            <p:ph type="title"/>
          </p:nvPr>
        </p:nvSpPr>
        <p:spPr>
          <a:xfrm>
            <a:off x="0" y="0"/>
            <a:ext cx="7729728" cy="1188720"/>
          </a:xfrm>
        </p:spPr>
        <p:txBody>
          <a:bodyPr>
            <a:normAutofit fontScale="90000"/>
          </a:bodyPr>
          <a:lstStyle/>
          <a:p>
            <a:r>
              <a:rPr lang="da-DK" dirty="0"/>
              <a:t>Ændringer i energiforbrug og energikilder</a:t>
            </a:r>
          </a:p>
        </p:txBody>
      </p:sp>
      <p:pic>
        <p:nvPicPr>
          <p:cNvPr id="4" name="Billede 3">
            <a:extLst>
              <a:ext uri="{FF2B5EF4-FFF2-40B4-BE49-F238E27FC236}">
                <a16:creationId xmlns:a16="http://schemas.microsoft.com/office/drawing/2014/main" id="{A1CCEB1E-EBD2-4FCC-906A-D8D5CA3AC215}"/>
              </a:ext>
            </a:extLst>
          </p:cNvPr>
          <p:cNvPicPr>
            <a:picLocks noChangeAspect="1"/>
          </p:cNvPicPr>
          <p:nvPr/>
        </p:nvPicPr>
        <p:blipFill>
          <a:blip r:embed="rId2"/>
          <a:stretch>
            <a:fillRect/>
          </a:stretch>
        </p:blipFill>
        <p:spPr>
          <a:xfrm>
            <a:off x="23973" y="1309594"/>
            <a:ext cx="10470386" cy="5548405"/>
          </a:xfrm>
          <a:prstGeom prst="rect">
            <a:avLst/>
          </a:prstGeom>
        </p:spPr>
      </p:pic>
      <p:sp>
        <p:nvSpPr>
          <p:cNvPr id="7" name="Rektangel 6">
            <a:extLst>
              <a:ext uri="{FF2B5EF4-FFF2-40B4-BE49-F238E27FC236}">
                <a16:creationId xmlns:a16="http://schemas.microsoft.com/office/drawing/2014/main" id="{2ACC6514-658C-426B-B019-C0CFAE98C1E4}"/>
              </a:ext>
            </a:extLst>
          </p:cNvPr>
          <p:cNvSpPr/>
          <p:nvPr/>
        </p:nvSpPr>
        <p:spPr>
          <a:xfrm>
            <a:off x="8537825" y="2969231"/>
            <a:ext cx="3654175" cy="3888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Undersøg figuren: </a:t>
            </a:r>
          </a:p>
          <a:p>
            <a:pPr marL="342900" indent="-342900">
              <a:buFont typeface="+mj-lt"/>
              <a:buAutoNum type="arabicPeriod"/>
            </a:pPr>
            <a:r>
              <a:rPr lang="da-DK" dirty="0"/>
              <a:t>Hvad er der på x- og y-akse?</a:t>
            </a:r>
          </a:p>
          <a:p>
            <a:pPr marL="342900" indent="-342900">
              <a:buFont typeface="+mj-lt"/>
              <a:buAutoNum type="arabicPeriod"/>
            </a:pPr>
            <a:r>
              <a:rPr lang="da-DK" dirty="0"/>
              <a:t>Hvad er der sket med det samlede energiforbrug gennem perioden?</a:t>
            </a:r>
          </a:p>
          <a:p>
            <a:pPr marL="342900" indent="-342900">
              <a:buFont typeface="+mj-lt"/>
              <a:buAutoNum type="arabicPeriod"/>
            </a:pPr>
            <a:r>
              <a:rPr lang="da-DK" dirty="0"/>
              <a:t>Hvilke energityper er der sket ændringer i / hvilke er forblevet konstante?</a:t>
            </a:r>
          </a:p>
          <a:p>
            <a:pPr marL="342900" indent="-342900">
              <a:buFont typeface="+mj-lt"/>
              <a:buAutoNum type="arabicPeriod"/>
            </a:pPr>
            <a:r>
              <a:rPr lang="da-DK" dirty="0"/>
              <a:t>Søg selv: hvad er en olieækvivalent?</a:t>
            </a:r>
          </a:p>
          <a:p>
            <a:pPr marL="342900" indent="-342900">
              <a:buFont typeface="+mj-lt"/>
              <a:buAutoNum type="arabicPeriod"/>
            </a:pPr>
            <a:r>
              <a:rPr lang="da-DK" dirty="0"/>
              <a:t>Teksten: hvad forventes der at ske med olieforbruget fremover? Og hvorfor?</a:t>
            </a:r>
          </a:p>
        </p:txBody>
      </p:sp>
    </p:spTree>
    <p:extLst>
      <p:ext uri="{BB962C8B-B14F-4D97-AF65-F5344CB8AC3E}">
        <p14:creationId xmlns:p14="http://schemas.microsoft.com/office/powerpoint/2010/main" val="231549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4D8FF52-6780-4A76-9B4D-EA6BD6BFDAA9}"/>
              </a:ext>
            </a:extLst>
          </p:cNvPr>
          <p:cNvPicPr>
            <a:picLocks noChangeAspect="1"/>
          </p:cNvPicPr>
          <p:nvPr/>
        </p:nvPicPr>
        <p:blipFill rotWithShape="1">
          <a:blip r:embed="rId2"/>
          <a:srcRect l="18250" t="15112" r="20000" b="10222"/>
          <a:stretch/>
        </p:blipFill>
        <p:spPr>
          <a:xfrm>
            <a:off x="-1" y="0"/>
            <a:ext cx="10082893" cy="6858000"/>
          </a:xfrm>
          <a:prstGeom prst="rect">
            <a:avLst/>
          </a:prstGeom>
        </p:spPr>
      </p:pic>
      <p:sp>
        <p:nvSpPr>
          <p:cNvPr id="3" name="Ellipse 2">
            <a:extLst>
              <a:ext uri="{FF2B5EF4-FFF2-40B4-BE49-F238E27FC236}">
                <a16:creationId xmlns:a16="http://schemas.microsoft.com/office/drawing/2014/main" id="{E2D2BD35-B1F9-4B40-860C-E5AE03F029CE}"/>
              </a:ext>
            </a:extLst>
          </p:cNvPr>
          <p:cNvSpPr/>
          <p:nvPr/>
        </p:nvSpPr>
        <p:spPr>
          <a:xfrm>
            <a:off x="2367280" y="4958080"/>
            <a:ext cx="4673600" cy="3860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634015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Widescreen</PresentationFormat>
  <Paragraphs>19</Paragraphs>
  <Slides>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Aptos</vt:lpstr>
      <vt:lpstr>Aptos Display</vt:lpstr>
      <vt:lpstr>Arial</vt:lpstr>
      <vt:lpstr>Office-tema</vt:lpstr>
      <vt:lpstr>Energi og energityper</vt:lpstr>
      <vt:lpstr>Energi</vt:lpstr>
      <vt:lpstr>PowerPoint-præsentation</vt:lpstr>
      <vt:lpstr>Opgaver til ng-vv s. 280-283</vt:lpstr>
      <vt:lpstr>Ændringer i energiforbrug og energikilder</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Vigga Nørgaard Madsbøll</dc:creator>
  <cp:lastModifiedBy>Vigga Nørgaard Madsbøll</cp:lastModifiedBy>
  <cp:revision>1</cp:revision>
  <dcterms:created xsi:type="dcterms:W3CDTF">2026-01-13T19:50:03Z</dcterms:created>
  <dcterms:modified xsi:type="dcterms:W3CDTF">2026-01-13T19:50:58Z</dcterms:modified>
</cp:coreProperties>
</file>