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.dk/nyheder/udland/cop24-skudt-i-gang-forstaa-hvorfor-klimatopmoedet-er-saa-vigtigt" TargetMode="External"/><Relationship Id="rId2" Type="http://schemas.openxmlformats.org/officeDocument/2006/relationships/hyperlink" Target="https://ing.dk/artikel/danmark-er-i-maal-med-kyoto-aftalens-foerste-halvle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yheder.tv2.dk/klima/2025-11-22-klimatopmoedet-vedtager-endelig-aftale-uden-vej-til-co2-reduktioner" TargetMode="External"/><Relationship Id="rId5" Type="http://schemas.openxmlformats.org/officeDocument/2006/relationships/hyperlink" Target="https://www.dr.dk/nyheder/udland/trump-klimaforandringer-er-ikke-fup-men-klimaet-vil-aendre-sig-tilbage-igen#!/" TargetMode="External"/><Relationship Id="rId4" Type="http://schemas.openxmlformats.org/officeDocument/2006/relationships/hyperlink" Target="https://nyheder.tv2.dk/udland/2018-12-15-verdens-lande-er-enige-om-ny-klimaaftal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233605-4A30-466E-ABB2-05884DFA12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5002695" cy="1645920"/>
          </a:xfrm>
        </p:spPr>
        <p:txBody>
          <a:bodyPr/>
          <a:lstStyle/>
          <a:p>
            <a:r>
              <a:rPr lang="da-DK" dirty="0"/>
              <a:t>Kyoto-protokollen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13E0CDA4-632A-4084-85F1-0B809E73A754}"/>
              </a:ext>
            </a:extLst>
          </p:cNvPr>
          <p:cNvSpPr/>
          <p:nvPr/>
        </p:nvSpPr>
        <p:spPr>
          <a:xfrm>
            <a:off x="159025" y="1868556"/>
            <a:ext cx="4701209" cy="12662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Vedtaget i 1997</a:t>
            </a:r>
          </a:p>
          <a:p>
            <a:pPr algn="ctr"/>
            <a:r>
              <a:rPr lang="da-DK" dirty="0"/>
              <a:t>150 lande forpligter sig til at udlede 5-8 % mindre kuldioxid ift. 1990 inden 2008-2012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EFA4815F-E7F7-4417-AE46-E77DCF7A8423}"/>
              </a:ext>
            </a:extLst>
          </p:cNvPr>
          <p:cNvSpPr/>
          <p:nvPr/>
        </p:nvSpPr>
        <p:spPr>
          <a:xfrm>
            <a:off x="5002695" y="1858617"/>
            <a:ext cx="3624470" cy="15107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Nogle lande skal reducere meget – andre lidt</a:t>
            </a:r>
          </a:p>
          <a:p>
            <a:pPr algn="ctr"/>
            <a:r>
              <a:rPr lang="da-DK" dirty="0"/>
              <a:t>Dette afhænger af hvad de er villige til, og hvor stor udledningen var pr indbygger</a:t>
            </a:r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B9E31AA2-CD30-499C-B84D-F296785D0101}"/>
              </a:ext>
            </a:extLst>
          </p:cNvPr>
          <p:cNvSpPr txBox="1">
            <a:spLocks/>
          </p:cNvSpPr>
          <p:nvPr/>
        </p:nvSpPr>
        <p:spPr bwMode="blackWhite">
          <a:xfrm>
            <a:off x="159025" y="3488636"/>
            <a:ext cx="7729728" cy="1188720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/>
              <a:t>Danmarks bidrag</a:t>
            </a:r>
            <a:endParaRPr lang="da-DK" dirty="0"/>
          </a:p>
        </p:txBody>
      </p:sp>
      <p:sp>
        <p:nvSpPr>
          <p:cNvPr id="7" name="Pladsholder til indhold 2">
            <a:extLst>
              <a:ext uri="{FF2B5EF4-FFF2-40B4-BE49-F238E27FC236}">
                <a16:creationId xmlns:a16="http://schemas.microsoft.com/office/drawing/2014/main" id="{468E5E6F-B7CE-45D2-91E1-F55DED98C3DA}"/>
              </a:ext>
            </a:extLst>
          </p:cNvPr>
          <p:cNvSpPr txBox="1">
            <a:spLocks/>
          </p:cNvSpPr>
          <p:nvPr/>
        </p:nvSpPr>
        <p:spPr>
          <a:xfrm>
            <a:off x="159025" y="4899991"/>
            <a:ext cx="10520769" cy="2879348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/>
              <a:t>Danmark skulle reducere udslippet af kuldioxid med 21 % i forhold til 1990 inden 2012</a:t>
            </a:r>
          </a:p>
          <a:p>
            <a:r>
              <a:rPr lang="da-DK"/>
              <a:t>Problem: I 1990 havde DK et meget lavt udslip ift. de andre år deromkring</a:t>
            </a:r>
          </a:p>
          <a:p>
            <a:r>
              <a:rPr lang="da-DK"/>
              <a:t>2004: DK lå 1 % over udslips-niveauet i 1990</a:t>
            </a:r>
            <a:endParaRPr lang="da-DK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CE725E1B-41A9-4E71-812C-F017181BA8C6}"/>
              </a:ext>
            </a:extLst>
          </p:cNvPr>
          <p:cNvSpPr txBox="1">
            <a:spLocks/>
          </p:cNvSpPr>
          <p:nvPr/>
        </p:nvSpPr>
        <p:spPr bwMode="blackWhite">
          <a:xfrm>
            <a:off x="5098774" y="16497"/>
            <a:ext cx="7093226" cy="1225893"/>
          </a:xfrm>
          <a:prstGeom prst="rect">
            <a:avLst/>
          </a:prstGeom>
          <a:solidFill>
            <a:srgbClr val="FFFFFF"/>
          </a:solidFill>
          <a:ln w="38100" cap="sq">
            <a:solidFill>
              <a:srgbClr val="404040"/>
            </a:solidFill>
            <a:miter lim="800000"/>
          </a:ln>
        </p:spPr>
        <p:txBody>
          <a:bodyPr vert="horz" lIns="274320" tIns="182880" rIns="274320" bIns="182880" rtlCol="0" anchor="ctr" anchorCtr="1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/>
              <a:t>Hvad gør man, hvis man udleder for meget kuldioxid?</a:t>
            </a:r>
            <a:endParaRPr lang="da-DK" dirty="0"/>
          </a:p>
        </p:txBody>
      </p:sp>
      <p:sp>
        <p:nvSpPr>
          <p:cNvPr id="9" name="Rektangel: afrundede hjørner 8">
            <a:extLst>
              <a:ext uri="{FF2B5EF4-FFF2-40B4-BE49-F238E27FC236}">
                <a16:creationId xmlns:a16="http://schemas.microsoft.com/office/drawing/2014/main" id="{0F9BF560-FBF7-4F14-9939-6617312C3141}"/>
              </a:ext>
            </a:extLst>
          </p:cNvPr>
          <p:cNvSpPr/>
          <p:nvPr/>
        </p:nvSpPr>
        <p:spPr>
          <a:xfrm>
            <a:off x="9213574" y="1645920"/>
            <a:ext cx="2819401" cy="1783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/>
              <a:t>Man køber kvoter hos andre lande – lande som har reduceret deres udslip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55768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D9597E-BD01-476E-A688-1E9F19486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08722"/>
            <a:ext cx="7729728" cy="1188720"/>
          </a:xfrm>
        </p:spPr>
        <p:txBody>
          <a:bodyPr/>
          <a:lstStyle/>
          <a:p>
            <a:r>
              <a:rPr lang="da-DK" dirty="0"/>
              <a:t>Undersøg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084FF15-9B19-4EA0-B269-9C7AD0F3A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1570383"/>
            <a:ext cx="7729728" cy="5078895"/>
          </a:xfrm>
        </p:spPr>
        <p:txBody>
          <a:bodyPr>
            <a:normAutofit/>
          </a:bodyPr>
          <a:lstStyle/>
          <a:p>
            <a:r>
              <a:rPr lang="da-DK" dirty="0"/>
              <a:t>Har Danmark opfyldt målene fra Kyoto-aftalen? Hvordan? Brug denne artikel </a:t>
            </a:r>
            <a:r>
              <a:rPr lang="da-DK" dirty="0">
                <a:hlinkClick r:id="rId2"/>
              </a:rPr>
              <a:t>Danmark er i mål med Kyoto-aftalens første halvleg | Ingeniøren</a:t>
            </a:r>
            <a:endParaRPr lang="da-DK" dirty="0"/>
          </a:p>
          <a:p>
            <a:r>
              <a:rPr lang="da-DK" dirty="0"/>
              <a:t>Hvorfor var COP24 så vigtigt? Brug dette link: </a:t>
            </a:r>
            <a:r>
              <a:rPr lang="da-DK" dirty="0">
                <a:hlinkClick r:id="rId3"/>
              </a:rPr>
              <a:t>COP24 skudt i gang: Forstå hvorfor klimatopmødet er så vigtigt | Udland | DR</a:t>
            </a:r>
            <a:endParaRPr lang="da-DK" dirty="0"/>
          </a:p>
          <a:p>
            <a:r>
              <a:rPr lang="da-DK" dirty="0"/>
              <a:t>Hvilken aftale kom man frem til ved COP24? Og hvilke problemer er man stødt ind i? Hvorfor er det et problem at der ikke gives tilskud til </a:t>
            </a:r>
            <a:r>
              <a:rPr lang="da-DK" dirty="0" err="1"/>
              <a:t>u-landene</a:t>
            </a:r>
            <a:r>
              <a:rPr lang="da-DK" dirty="0"/>
              <a:t>? Brug denne artikel: </a:t>
            </a:r>
            <a:r>
              <a:rPr lang="da-DK" dirty="0">
                <a:hlinkClick r:id="rId4"/>
              </a:rPr>
              <a:t>Verdens lande er enige om ny klimaaftale - TV 2</a:t>
            </a:r>
            <a:endParaRPr lang="da-DK" dirty="0"/>
          </a:p>
          <a:p>
            <a:r>
              <a:rPr lang="da-DK" dirty="0"/>
              <a:t>Hvad mente Trump i 2012 og i 2018 om klimaforandringerne? Havde han ret? Hvorfor/Hvorfor ikke? Brug dette link samt siderne fra de sidste gange om drivhuseffekt og naturlige klimaforandringer </a:t>
            </a:r>
            <a:r>
              <a:rPr lang="da-DK" dirty="0">
                <a:hlinkClick r:id="rId5"/>
              </a:rPr>
              <a:t>Trump: Klimaforandringer er ikke fup, men klimaet vil ændre sig tilbage igen | Udland | DR</a:t>
            </a:r>
            <a:endParaRPr lang="da-DK" dirty="0"/>
          </a:p>
          <a:p>
            <a:r>
              <a:rPr lang="da-DK" dirty="0"/>
              <a:t>Hvad blev der forhandlet om på COP30? Og med hvilke resultater? </a:t>
            </a:r>
            <a:r>
              <a:rPr lang="da-DK" dirty="0">
                <a:hlinkClick r:id="rId6"/>
              </a:rPr>
              <a:t>Klimatopmødet vedtager endelig aftale uden vej til CO2-reduktioner - TV 2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98759219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68</TotalTime>
  <Words>280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Pakke</vt:lpstr>
      <vt:lpstr>Kyoto-protokollen</vt:lpstr>
      <vt:lpstr>Undersøg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Kyoto-protokollen</dc:title>
  <dc:creator>Vigga N�rgaard Madsb�ll</dc:creator>
  <cp:lastModifiedBy>Vigga Nørgaard Madsbøll</cp:lastModifiedBy>
  <cp:revision>7</cp:revision>
  <dcterms:created xsi:type="dcterms:W3CDTF">2019-10-01T17:08:31Z</dcterms:created>
  <dcterms:modified xsi:type="dcterms:W3CDTF">2026-01-13T20:06:58Z</dcterms:modified>
</cp:coreProperties>
</file>