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29_gZLssE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Blodtryk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12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Vigtige begreber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Systolisk blodtryk</a:t>
            </a:r>
          </a:p>
          <a:p>
            <a:pPr lvl="1"/>
            <a:r>
              <a:rPr lang="da-DK" dirty="0"/>
              <a:t>Når hjertets hjertekamre trækker sig sammen og sender blod ud i arterierne, sendes blodet ud af hjertet med et højt tryk, og det måler man på arterierne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Diastolisk blodtryk</a:t>
            </a:r>
          </a:p>
          <a:p>
            <a:pPr lvl="1"/>
            <a:r>
              <a:rPr lang="da-DK" dirty="0"/>
              <a:t>Mellem hjertekamrenes sammentrækning er der en kort hvilefase, hvor hjertekamrene fyldes med blod. Blodet presser altså ikke så meget på arterierne nu</a:t>
            </a:r>
          </a:p>
        </p:txBody>
      </p:sp>
    </p:spTree>
    <p:extLst>
      <p:ext uri="{BB962C8B-B14F-4D97-AF65-F5344CB8AC3E}">
        <p14:creationId xmlns:p14="http://schemas.microsoft.com/office/powerpoint/2010/main" val="208625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6700" y="0"/>
            <a:ext cx="8229600" cy="1143000"/>
          </a:xfrm>
        </p:spPr>
        <p:txBody>
          <a:bodyPr/>
          <a:lstStyle/>
          <a:p>
            <a:r>
              <a:rPr lang="da-DK" dirty="0"/>
              <a:t>Hjertet og blodtrykket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00" y="1543230"/>
            <a:ext cx="6283472" cy="531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7352218" y="116632"/>
            <a:ext cx="2376264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Systolisk blodtryk: Måles i arterierne, når hjertekamrene trækker sig sammen</a:t>
            </a:r>
          </a:p>
        </p:txBody>
      </p:sp>
      <p:sp>
        <p:nvSpPr>
          <p:cNvPr id="7" name="Ellipse 6"/>
          <p:cNvSpPr/>
          <p:nvPr/>
        </p:nvSpPr>
        <p:spPr>
          <a:xfrm>
            <a:off x="8382000" y="4653137"/>
            <a:ext cx="2106488" cy="17594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Hvorfor venstre arm?</a:t>
            </a:r>
          </a:p>
          <a:p>
            <a:pPr algn="ctr"/>
            <a:r>
              <a:rPr lang="da-DK" dirty="0"/>
              <a:t>Hvorfor ikke på vener?</a:t>
            </a:r>
          </a:p>
        </p:txBody>
      </p:sp>
      <p:sp>
        <p:nvSpPr>
          <p:cNvPr id="9" name="Ellipse 8"/>
          <p:cNvSpPr/>
          <p:nvPr/>
        </p:nvSpPr>
        <p:spPr>
          <a:xfrm>
            <a:off x="7346133" y="2348880"/>
            <a:ext cx="3312368" cy="1935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Diastolisk blodtryk: Måles i arterierne, når hjertekamrene hviler mellem sammentrækningerne</a:t>
            </a:r>
          </a:p>
        </p:txBody>
      </p:sp>
    </p:spTree>
    <p:extLst>
      <p:ext uri="{BB962C8B-B14F-4D97-AF65-F5344CB8AC3E}">
        <p14:creationId xmlns:p14="http://schemas.microsoft.com/office/powerpoint/2010/main" val="384707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Kort film om blodtryk 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9 Blodtryk - YouTube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820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8543" y="67810"/>
            <a:ext cx="8229600" cy="1143000"/>
          </a:xfrm>
        </p:spPr>
        <p:txBody>
          <a:bodyPr/>
          <a:lstStyle/>
          <a:p>
            <a:r>
              <a:rPr lang="da-DK" dirty="0"/>
              <a:t>Blodtryksværdier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90" t="16784" r="36967" b="15106"/>
          <a:stretch/>
        </p:blipFill>
        <p:spPr bwMode="auto">
          <a:xfrm>
            <a:off x="5159897" y="1027652"/>
            <a:ext cx="5355771" cy="5838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llipse 2"/>
          <p:cNvSpPr/>
          <p:nvPr/>
        </p:nvSpPr>
        <p:spPr>
          <a:xfrm>
            <a:off x="1703512" y="163555"/>
            <a:ext cx="1944216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Blodtrykket er normalt lavere hos unge end hos gamle</a:t>
            </a:r>
          </a:p>
        </p:txBody>
      </p:sp>
      <p:sp>
        <p:nvSpPr>
          <p:cNvPr id="4" name="Ellipse 3"/>
          <p:cNvSpPr/>
          <p:nvPr/>
        </p:nvSpPr>
        <p:spPr>
          <a:xfrm>
            <a:off x="3270243" y="811627"/>
            <a:ext cx="223224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Årsag: </a:t>
            </a:r>
            <a:r>
              <a:rPr lang="da-DK" dirty="0" err="1"/>
              <a:t>Tilfedtede</a:t>
            </a:r>
            <a:r>
              <a:rPr lang="da-DK" dirty="0"/>
              <a:t> arterier pga. fed mad gennem lang tid øger blodtrykket</a:t>
            </a:r>
          </a:p>
        </p:txBody>
      </p:sp>
      <p:sp>
        <p:nvSpPr>
          <p:cNvPr id="5" name="Ellipse 4"/>
          <p:cNvSpPr/>
          <p:nvPr/>
        </p:nvSpPr>
        <p:spPr>
          <a:xfrm>
            <a:off x="1703512" y="5085184"/>
            <a:ext cx="381642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Blodtrykket afhænger af hvor hårdt hjertet skal pumpe, og hvor stor modstand der er i arterierne</a:t>
            </a:r>
          </a:p>
        </p:txBody>
      </p:sp>
      <p:sp>
        <p:nvSpPr>
          <p:cNvPr id="6" name="Ellipse 5"/>
          <p:cNvSpPr/>
          <p:nvPr/>
        </p:nvSpPr>
        <p:spPr>
          <a:xfrm>
            <a:off x="1524000" y="1988840"/>
            <a:ext cx="1746243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Årsag: Stress-hormoner gør at fedt lettere aflejres på årernes inderside = øger blodtryk</a:t>
            </a:r>
          </a:p>
        </p:txBody>
      </p:sp>
      <p:sp>
        <p:nvSpPr>
          <p:cNvPr id="7" name="Ellipse 6"/>
          <p:cNvSpPr/>
          <p:nvPr/>
        </p:nvSpPr>
        <p:spPr>
          <a:xfrm>
            <a:off x="3270244" y="2971868"/>
            <a:ext cx="2897765" cy="2113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Årsag: Rygning. Nikotin gør at der frigives adrenalin – små blodkar trækkes sammen og blodtryk øges</a:t>
            </a:r>
          </a:p>
        </p:txBody>
      </p:sp>
      <p:sp>
        <p:nvSpPr>
          <p:cNvPr id="8" name="Ellipse 7"/>
          <p:cNvSpPr/>
          <p:nvPr/>
        </p:nvSpPr>
        <p:spPr>
          <a:xfrm>
            <a:off x="5591944" y="1412776"/>
            <a:ext cx="25202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Årsag: Højt alkoholindtag</a:t>
            </a:r>
          </a:p>
        </p:txBody>
      </p:sp>
      <p:sp>
        <p:nvSpPr>
          <p:cNvPr id="9" name="Ellipse 8"/>
          <p:cNvSpPr/>
          <p:nvPr/>
        </p:nvSpPr>
        <p:spPr>
          <a:xfrm>
            <a:off x="5519936" y="2420888"/>
            <a:ext cx="22322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Årsag: arveligt</a:t>
            </a:r>
          </a:p>
        </p:txBody>
      </p:sp>
      <p:sp>
        <p:nvSpPr>
          <p:cNvPr id="10" name="Ellipse 9"/>
          <p:cNvSpPr/>
          <p:nvPr/>
        </p:nvSpPr>
        <p:spPr>
          <a:xfrm>
            <a:off x="6960096" y="3429000"/>
            <a:ext cx="151216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…og mange andre grunde…</a:t>
            </a:r>
          </a:p>
        </p:txBody>
      </p:sp>
    </p:spTree>
    <p:extLst>
      <p:ext uri="{BB962C8B-B14F-4D97-AF65-F5344CB8AC3E}">
        <p14:creationId xmlns:p14="http://schemas.microsoft.com/office/powerpoint/2010/main" val="15995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0</TotalTime>
  <Words>189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Pakke</vt:lpstr>
      <vt:lpstr>Blodtryk</vt:lpstr>
      <vt:lpstr>Vigtige begreber</vt:lpstr>
      <vt:lpstr>Hjertet og blodtrykket </vt:lpstr>
      <vt:lpstr>Kort film om blodtryk   </vt:lpstr>
      <vt:lpstr>Blodtryksværdier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Blodtryk</dc:title>
  <dc:creator>Alok</dc:creator>
  <cp:lastModifiedBy>Alok Shukla</cp:lastModifiedBy>
  <cp:revision>1</cp:revision>
  <dcterms:created xsi:type="dcterms:W3CDTF">2023-01-25T11:41:44Z</dcterms:created>
  <dcterms:modified xsi:type="dcterms:W3CDTF">2026-01-09T07:57:15Z</dcterms:modified>
</cp:coreProperties>
</file>