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8" r:id="rId2"/>
    <p:sldId id="262" r:id="rId3"/>
    <p:sldId id="265" r:id="rId4"/>
    <p:sldId id="259" r:id="rId5"/>
    <p:sldId id="260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s.dk/analyser-og-statistik/noegletal-om-energiforbrug-og-forsyn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dk/url?sa=i&amp;rct=j&amp;q=&amp;esrc=s&amp;source=images&amp;cd=&amp;cad=rja&amp;uact=8&amp;docid=xQvrSicikTWZVM&amp;tbnid=mWd9d35DU4TI1M:&amp;ved=0CAUQjRw&amp;url=http://www.biologifaget.dk/natur/hav/fotosyntese-i-havet/havets-algeplankton/&amp;ei=CRcAVKaJM6aO4gSzpoGYCQ&amp;bvm=bv.74115972,d.d2s&amp;psig=AFQjCNHE3-pOZd3b7R8lI0LNmTCv-6ngoA&amp;ust=140937839338956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dk/url?sa=i&amp;rct=j&amp;q=&amp;esrc=s&amp;source=images&amp;cd=&amp;cad=rja&amp;uact=8&amp;docid=J2LP8V6glOQj1M&amp;tbnid=5TTbDHNW_teyuM:&amp;ved=0CAUQjRw&amp;url=http://www.arcticoacruise.org/?cat=1&amp;paged=2&amp;ei=OBsAVJqnM5LS4QTntYDAAg&amp;bvm=bv.74115972,d.d2s&amp;psig=AFQjCNGiRhqcb6EmGQGOowcWxjKQyPYs0g&amp;ust=140937948852367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Offshore-produktionsplatform">
            <a:extLst>
              <a:ext uri="{FF2B5EF4-FFF2-40B4-BE49-F238E27FC236}">
                <a16:creationId xmlns:a16="http://schemas.microsoft.com/office/drawing/2014/main" id="{94CDA477-EE20-C10B-22B1-6BBF646F86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23DD557-8B03-A1BF-F0F7-897E63144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086" y="5025572"/>
            <a:ext cx="10261600" cy="1484086"/>
          </a:xfrm>
        </p:spPr>
        <p:txBody>
          <a:bodyPr>
            <a:normAutofit fontScale="90000"/>
          </a:bodyPr>
          <a:lstStyle/>
          <a:p>
            <a:pPr algn="l"/>
            <a:r>
              <a:rPr lang="da-DK" sz="10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0000"/>
                </a:solidFill>
              </a:rPr>
              <a:t>Oliedannelse</a:t>
            </a:r>
          </a:p>
        </p:txBody>
      </p:sp>
    </p:spTree>
    <p:extLst>
      <p:ext uri="{BB962C8B-B14F-4D97-AF65-F5344CB8AC3E}">
        <p14:creationId xmlns:p14="http://schemas.microsoft.com/office/powerpoint/2010/main" val="189030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861B5E6E-405F-CEE3-84B4-47BA27D8D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99" y="247206"/>
            <a:ext cx="8973802" cy="636358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CA4E1C7-CC54-C376-A8FA-1D95332D38AB}"/>
              </a:ext>
            </a:extLst>
          </p:cNvPr>
          <p:cNvSpPr txBox="1"/>
          <p:nvPr/>
        </p:nvSpPr>
        <p:spPr>
          <a:xfrm>
            <a:off x="8240485" y="64261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Nøgletal om energiforbrug og -forsyning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571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 1"/>
          <p:cNvSpPr/>
          <p:nvPr/>
        </p:nvSpPr>
        <p:spPr>
          <a:xfrm>
            <a:off x="1524001" y="1052736"/>
            <a:ext cx="9144000" cy="5112568"/>
          </a:xfrm>
          <a:custGeom>
            <a:avLst/>
            <a:gdLst>
              <a:gd name="connsiteX0" fmla="*/ 0 w 9645747"/>
              <a:gd name="connsiteY0" fmla="*/ 393896 h 2820573"/>
              <a:gd name="connsiteX1" fmla="*/ 1420837 w 9645747"/>
              <a:gd name="connsiteY1" fmla="*/ 337625 h 2820573"/>
              <a:gd name="connsiteX2" fmla="*/ 3502856 w 9645747"/>
              <a:gd name="connsiteY2" fmla="*/ 2419644 h 2820573"/>
              <a:gd name="connsiteX3" fmla="*/ 8637563 w 9645747"/>
              <a:gd name="connsiteY3" fmla="*/ 2743201 h 2820573"/>
              <a:gd name="connsiteX4" fmla="*/ 9551963 w 9645747"/>
              <a:gd name="connsiteY4" fmla="*/ 2757268 h 282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5747" h="2820573">
                <a:moveTo>
                  <a:pt x="0" y="393896"/>
                </a:moveTo>
                <a:cubicBezTo>
                  <a:pt x="418514" y="196948"/>
                  <a:pt x="837028" y="0"/>
                  <a:pt x="1420837" y="337625"/>
                </a:cubicBezTo>
                <a:cubicBezTo>
                  <a:pt x="2004646" y="675250"/>
                  <a:pt x="2300068" y="2018715"/>
                  <a:pt x="3502856" y="2419644"/>
                </a:cubicBezTo>
                <a:cubicBezTo>
                  <a:pt x="4705644" y="2820573"/>
                  <a:pt x="7629379" y="2686930"/>
                  <a:pt x="8637563" y="2743201"/>
                </a:cubicBezTo>
                <a:cubicBezTo>
                  <a:pt x="9645747" y="2799472"/>
                  <a:pt x="9598855" y="2778370"/>
                  <a:pt x="9551963" y="275726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 2"/>
          <p:cNvSpPr/>
          <p:nvPr/>
        </p:nvSpPr>
        <p:spPr>
          <a:xfrm>
            <a:off x="3015176" y="1252025"/>
            <a:ext cx="8553433" cy="698697"/>
          </a:xfrm>
          <a:custGeom>
            <a:avLst/>
            <a:gdLst>
              <a:gd name="connsiteX0" fmla="*/ 0 w 8630529"/>
              <a:gd name="connsiteY0" fmla="*/ 633047 h 698697"/>
              <a:gd name="connsiteX1" fmla="*/ 337625 w 8630529"/>
              <a:gd name="connsiteY1" fmla="*/ 365761 h 698697"/>
              <a:gd name="connsiteX2" fmla="*/ 618979 w 8630529"/>
              <a:gd name="connsiteY2" fmla="*/ 647114 h 698697"/>
              <a:gd name="connsiteX3" fmla="*/ 844062 w 8630529"/>
              <a:gd name="connsiteY3" fmla="*/ 337625 h 698697"/>
              <a:gd name="connsiteX4" fmla="*/ 1195754 w 8630529"/>
              <a:gd name="connsiteY4" fmla="*/ 633047 h 698697"/>
              <a:gd name="connsiteX5" fmla="*/ 1448973 w 8630529"/>
              <a:gd name="connsiteY5" fmla="*/ 253219 h 698697"/>
              <a:gd name="connsiteX6" fmla="*/ 1786597 w 8630529"/>
              <a:gd name="connsiteY6" fmla="*/ 689318 h 698697"/>
              <a:gd name="connsiteX7" fmla="*/ 2067951 w 8630529"/>
              <a:gd name="connsiteY7" fmla="*/ 196948 h 698697"/>
              <a:gd name="connsiteX8" fmla="*/ 2447779 w 8630529"/>
              <a:gd name="connsiteY8" fmla="*/ 633047 h 698697"/>
              <a:gd name="connsiteX9" fmla="*/ 2715065 w 8630529"/>
              <a:gd name="connsiteY9" fmla="*/ 182881 h 698697"/>
              <a:gd name="connsiteX10" fmla="*/ 3151163 w 8630529"/>
              <a:gd name="connsiteY10" fmla="*/ 633047 h 698697"/>
              <a:gd name="connsiteX11" fmla="*/ 3418450 w 8630529"/>
              <a:gd name="connsiteY11" fmla="*/ 112542 h 698697"/>
              <a:gd name="connsiteX12" fmla="*/ 3770142 w 8630529"/>
              <a:gd name="connsiteY12" fmla="*/ 604911 h 698697"/>
              <a:gd name="connsiteX13" fmla="*/ 3981157 w 8630529"/>
              <a:gd name="connsiteY13" fmla="*/ 168813 h 698697"/>
              <a:gd name="connsiteX14" fmla="*/ 4290647 w 8630529"/>
              <a:gd name="connsiteY14" fmla="*/ 520505 h 698697"/>
              <a:gd name="connsiteX15" fmla="*/ 4600136 w 8630529"/>
              <a:gd name="connsiteY15" fmla="*/ 56271 h 698697"/>
              <a:gd name="connsiteX16" fmla="*/ 4895557 w 8630529"/>
              <a:gd name="connsiteY16" fmla="*/ 562708 h 698697"/>
              <a:gd name="connsiteX17" fmla="*/ 5289453 w 8630529"/>
              <a:gd name="connsiteY17" fmla="*/ 28136 h 698697"/>
              <a:gd name="connsiteX18" fmla="*/ 5641145 w 8630529"/>
              <a:gd name="connsiteY18" fmla="*/ 520505 h 698697"/>
              <a:gd name="connsiteX19" fmla="*/ 5894363 w 8630529"/>
              <a:gd name="connsiteY19" fmla="*/ 98474 h 698697"/>
              <a:gd name="connsiteX20" fmla="*/ 6231988 w 8630529"/>
              <a:gd name="connsiteY20" fmla="*/ 520505 h 698697"/>
              <a:gd name="connsiteX21" fmla="*/ 6555545 w 8630529"/>
              <a:gd name="connsiteY21" fmla="*/ 42204 h 698697"/>
              <a:gd name="connsiteX22" fmla="*/ 6822831 w 8630529"/>
              <a:gd name="connsiteY22" fmla="*/ 450167 h 698697"/>
              <a:gd name="connsiteX23" fmla="*/ 7216727 w 8630529"/>
              <a:gd name="connsiteY23" fmla="*/ 14068 h 698697"/>
              <a:gd name="connsiteX24" fmla="*/ 7638757 w 8630529"/>
              <a:gd name="connsiteY24" fmla="*/ 534573 h 698697"/>
              <a:gd name="connsiteX25" fmla="*/ 8510954 w 8630529"/>
              <a:gd name="connsiteY25" fmla="*/ 562708 h 698697"/>
              <a:gd name="connsiteX26" fmla="*/ 8356210 w 8630529"/>
              <a:gd name="connsiteY26" fmla="*/ 239151 h 69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30529" h="698697">
                <a:moveTo>
                  <a:pt x="0" y="633047"/>
                </a:moveTo>
                <a:cubicBezTo>
                  <a:pt x="117231" y="498232"/>
                  <a:pt x="234462" y="363417"/>
                  <a:pt x="337625" y="365761"/>
                </a:cubicBezTo>
                <a:cubicBezTo>
                  <a:pt x="440788" y="368106"/>
                  <a:pt x="534573" y="651803"/>
                  <a:pt x="618979" y="647114"/>
                </a:cubicBezTo>
                <a:cubicBezTo>
                  <a:pt x="703385" y="642425"/>
                  <a:pt x="747933" y="339969"/>
                  <a:pt x="844062" y="337625"/>
                </a:cubicBezTo>
                <a:cubicBezTo>
                  <a:pt x="940191" y="335281"/>
                  <a:pt x="1094936" y="647115"/>
                  <a:pt x="1195754" y="633047"/>
                </a:cubicBezTo>
                <a:cubicBezTo>
                  <a:pt x="1296573" y="618979"/>
                  <a:pt x="1350499" y="243841"/>
                  <a:pt x="1448973" y="253219"/>
                </a:cubicBezTo>
                <a:cubicBezTo>
                  <a:pt x="1547447" y="262597"/>
                  <a:pt x="1683434" y="698697"/>
                  <a:pt x="1786597" y="689318"/>
                </a:cubicBezTo>
                <a:cubicBezTo>
                  <a:pt x="1889760" y="679940"/>
                  <a:pt x="1957754" y="206327"/>
                  <a:pt x="2067951" y="196948"/>
                </a:cubicBezTo>
                <a:cubicBezTo>
                  <a:pt x="2178148" y="187570"/>
                  <a:pt x="2339927" y="635391"/>
                  <a:pt x="2447779" y="633047"/>
                </a:cubicBezTo>
                <a:cubicBezTo>
                  <a:pt x="2555631" y="630703"/>
                  <a:pt x="2597834" y="182881"/>
                  <a:pt x="2715065" y="182881"/>
                </a:cubicBezTo>
                <a:cubicBezTo>
                  <a:pt x="2832296" y="182881"/>
                  <a:pt x="3033932" y="644770"/>
                  <a:pt x="3151163" y="633047"/>
                </a:cubicBezTo>
                <a:cubicBezTo>
                  <a:pt x="3268394" y="621324"/>
                  <a:pt x="3315287" y="117231"/>
                  <a:pt x="3418450" y="112542"/>
                </a:cubicBezTo>
                <a:cubicBezTo>
                  <a:pt x="3521613" y="107853"/>
                  <a:pt x="3676358" y="595533"/>
                  <a:pt x="3770142" y="604911"/>
                </a:cubicBezTo>
                <a:cubicBezTo>
                  <a:pt x="3863926" y="614289"/>
                  <a:pt x="3894406" y="182881"/>
                  <a:pt x="3981157" y="168813"/>
                </a:cubicBezTo>
                <a:cubicBezTo>
                  <a:pt x="4067908" y="154745"/>
                  <a:pt x="4187484" y="539262"/>
                  <a:pt x="4290647" y="520505"/>
                </a:cubicBezTo>
                <a:cubicBezTo>
                  <a:pt x="4393810" y="501748"/>
                  <a:pt x="4499318" y="49237"/>
                  <a:pt x="4600136" y="56271"/>
                </a:cubicBezTo>
                <a:cubicBezTo>
                  <a:pt x="4700954" y="63305"/>
                  <a:pt x="4780671" y="567397"/>
                  <a:pt x="4895557" y="562708"/>
                </a:cubicBezTo>
                <a:cubicBezTo>
                  <a:pt x="5010443" y="558019"/>
                  <a:pt x="5165188" y="35170"/>
                  <a:pt x="5289453" y="28136"/>
                </a:cubicBezTo>
                <a:cubicBezTo>
                  <a:pt x="5413718" y="21102"/>
                  <a:pt x="5540327" y="508782"/>
                  <a:pt x="5641145" y="520505"/>
                </a:cubicBezTo>
                <a:cubicBezTo>
                  <a:pt x="5741963" y="532228"/>
                  <a:pt x="5795889" y="98474"/>
                  <a:pt x="5894363" y="98474"/>
                </a:cubicBezTo>
                <a:cubicBezTo>
                  <a:pt x="5992837" y="98474"/>
                  <a:pt x="6121791" y="529883"/>
                  <a:pt x="6231988" y="520505"/>
                </a:cubicBezTo>
                <a:cubicBezTo>
                  <a:pt x="6342185" y="511127"/>
                  <a:pt x="6457071" y="53927"/>
                  <a:pt x="6555545" y="42204"/>
                </a:cubicBezTo>
                <a:cubicBezTo>
                  <a:pt x="6654019" y="30481"/>
                  <a:pt x="6712634" y="454856"/>
                  <a:pt x="6822831" y="450167"/>
                </a:cubicBezTo>
                <a:cubicBezTo>
                  <a:pt x="6933028" y="445478"/>
                  <a:pt x="7080739" y="0"/>
                  <a:pt x="7216727" y="14068"/>
                </a:cubicBezTo>
                <a:cubicBezTo>
                  <a:pt x="7352715" y="28136"/>
                  <a:pt x="7423053" y="443133"/>
                  <a:pt x="7638757" y="534573"/>
                </a:cubicBezTo>
                <a:cubicBezTo>
                  <a:pt x="7854462" y="626013"/>
                  <a:pt x="8391379" y="611945"/>
                  <a:pt x="8510954" y="562708"/>
                </a:cubicBezTo>
                <a:cubicBezTo>
                  <a:pt x="8630529" y="513471"/>
                  <a:pt x="8493369" y="376311"/>
                  <a:pt x="8356210" y="23915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https://encrypted-tbn1.gstatic.com/images?q=tbn:ANd9GcSlqskWn8Jwm8EG7sqYUz1-dOUOIuhoJTht7T0cL2ARVaRE7L-gd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316" t="17313" r="18418" b="17283"/>
          <a:stretch>
            <a:fillRect/>
          </a:stretch>
        </p:blipFill>
        <p:spPr bwMode="auto">
          <a:xfrm>
            <a:off x="3935760" y="2132857"/>
            <a:ext cx="576064" cy="544061"/>
          </a:xfrm>
          <a:prstGeom prst="rect">
            <a:avLst/>
          </a:prstGeom>
          <a:noFill/>
        </p:spPr>
      </p:pic>
      <p:pic>
        <p:nvPicPr>
          <p:cNvPr id="5" name="Picture 2" descr="https://encrypted-tbn1.gstatic.com/images?q=tbn:ANd9GcSlqskWn8Jwm8EG7sqYUz1-dOUOIuhoJTht7T0cL2ARVaRE7L-gd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316" t="17313" r="18418" b="17283"/>
          <a:stretch>
            <a:fillRect/>
          </a:stretch>
        </p:blipFill>
        <p:spPr bwMode="auto">
          <a:xfrm>
            <a:off x="4583832" y="1988841"/>
            <a:ext cx="576064" cy="544061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SlqskWn8Jwm8EG7sqYUz1-dOUOIuhoJTht7T0cL2ARVaRE7L-gd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316" t="17313" r="18418" b="17283"/>
          <a:stretch>
            <a:fillRect/>
          </a:stretch>
        </p:blipFill>
        <p:spPr bwMode="auto">
          <a:xfrm>
            <a:off x="4511824" y="2636913"/>
            <a:ext cx="576064" cy="544061"/>
          </a:xfrm>
          <a:prstGeom prst="rect">
            <a:avLst/>
          </a:prstGeom>
          <a:noFill/>
        </p:spPr>
      </p:pic>
      <p:pic>
        <p:nvPicPr>
          <p:cNvPr id="7" name="Picture 2" descr="https://encrypted-tbn1.gstatic.com/images?q=tbn:ANd9GcSlqskWn8Jwm8EG7sqYUz1-dOUOIuhoJTht7T0cL2ARVaRE7L-gd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316" t="17313" r="18418" b="17283"/>
          <a:stretch>
            <a:fillRect/>
          </a:stretch>
        </p:blipFill>
        <p:spPr bwMode="auto">
          <a:xfrm>
            <a:off x="5231904" y="2132857"/>
            <a:ext cx="576064" cy="544061"/>
          </a:xfrm>
          <a:prstGeom prst="rect">
            <a:avLst/>
          </a:prstGeom>
          <a:noFill/>
        </p:spPr>
      </p:pic>
      <p:pic>
        <p:nvPicPr>
          <p:cNvPr id="8" name="Picture 2" descr="https://encrypted-tbn1.gstatic.com/images?q=tbn:ANd9GcSlqskWn8Jwm8EG7sqYUz1-dOUOIuhoJTht7T0cL2ARVaRE7L-gd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316" t="17313" r="18418" b="17283"/>
          <a:stretch>
            <a:fillRect/>
          </a:stretch>
        </p:blipFill>
        <p:spPr bwMode="auto">
          <a:xfrm>
            <a:off x="5159896" y="2708921"/>
            <a:ext cx="576064" cy="544061"/>
          </a:xfrm>
          <a:prstGeom prst="rect">
            <a:avLst/>
          </a:prstGeom>
          <a:noFill/>
        </p:spPr>
      </p:pic>
      <p:sp>
        <p:nvSpPr>
          <p:cNvPr id="9" name="Ellipse 8"/>
          <p:cNvSpPr/>
          <p:nvPr/>
        </p:nvSpPr>
        <p:spPr>
          <a:xfrm>
            <a:off x="7392144" y="2276872"/>
            <a:ext cx="216024" cy="2160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/>
          <p:cNvSpPr/>
          <p:nvPr/>
        </p:nvSpPr>
        <p:spPr>
          <a:xfrm>
            <a:off x="7176120" y="2636912"/>
            <a:ext cx="216024" cy="2160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/>
          <p:cNvSpPr/>
          <p:nvPr/>
        </p:nvSpPr>
        <p:spPr>
          <a:xfrm>
            <a:off x="6960096" y="2348880"/>
            <a:ext cx="216024" cy="2160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464152" y="2564904"/>
            <a:ext cx="216024" cy="2160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6888088" y="2636912"/>
            <a:ext cx="216024" cy="2160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6672064" y="2348880"/>
            <a:ext cx="216024" cy="2160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Kombinationstegning 15"/>
          <p:cNvSpPr/>
          <p:nvPr/>
        </p:nvSpPr>
        <p:spPr>
          <a:xfrm>
            <a:off x="4289488" y="4847212"/>
            <a:ext cx="6349328" cy="1227266"/>
          </a:xfrm>
          <a:custGeom>
            <a:avLst/>
            <a:gdLst>
              <a:gd name="connsiteX0" fmla="*/ 6329968 w 6349328"/>
              <a:gd name="connsiteY0" fmla="*/ 526404 h 1227266"/>
              <a:gd name="connsiteX1" fmla="*/ 6329968 w 6349328"/>
              <a:gd name="connsiteY1" fmla="*/ 526404 h 1227266"/>
              <a:gd name="connsiteX2" fmla="*/ 4655912 w 6349328"/>
              <a:gd name="connsiteY2" fmla="*/ 540471 h 1227266"/>
              <a:gd name="connsiteX3" fmla="*/ 4599641 w 6349328"/>
              <a:gd name="connsiteY3" fmla="*/ 526404 h 1227266"/>
              <a:gd name="connsiteX4" fmla="*/ 4487100 w 6349328"/>
              <a:gd name="connsiteY4" fmla="*/ 512336 h 1227266"/>
              <a:gd name="connsiteX5" fmla="*/ 3671174 w 6349328"/>
              <a:gd name="connsiteY5" fmla="*/ 498268 h 1227266"/>
              <a:gd name="connsiteX6" fmla="*/ 3277278 w 6349328"/>
              <a:gd name="connsiteY6" fmla="*/ 470133 h 1227266"/>
              <a:gd name="connsiteX7" fmla="*/ 3206940 w 6349328"/>
              <a:gd name="connsiteY7" fmla="*/ 441997 h 1227266"/>
              <a:gd name="connsiteX8" fmla="*/ 2939654 w 6349328"/>
              <a:gd name="connsiteY8" fmla="*/ 456065 h 1227266"/>
              <a:gd name="connsiteX9" fmla="*/ 2883383 w 6349328"/>
              <a:gd name="connsiteY9" fmla="*/ 470133 h 1227266"/>
              <a:gd name="connsiteX10" fmla="*/ 2798977 w 6349328"/>
              <a:gd name="connsiteY10" fmla="*/ 484200 h 1227266"/>
              <a:gd name="connsiteX11" fmla="*/ 2700503 w 6349328"/>
              <a:gd name="connsiteY11" fmla="*/ 456065 h 1227266"/>
              <a:gd name="connsiteX12" fmla="*/ 2644232 w 6349328"/>
              <a:gd name="connsiteY12" fmla="*/ 441997 h 1227266"/>
              <a:gd name="connsiteX13" fmla="*/ 2602029 w 6349328"/>
              <a:gd name="connsiteY13" fmla="*/ 427930 h 1227266"/>
              <a:gd name="connsiteX14" fmla="*/ 2447285 w 6349328"/>
              <a:gd name="connsiteY14" fmla="*/ 385727 h 1227266"/>
              <a:gd name="connsiteX15" fmla="*/ 2405081 w 6349328"/>
              <a:gd name="connsiteY15" fmla="*/ 357591 h 1227266"/>
              <a:gd name="connsiteX16" fmla="*/ 2362878 w 6349328"/>
              <a:gd name="connsiteY16" fmla="*/ 343524 h 1227266"/>
              <a:gd name="connsiteX17" fmla="*/ 2194066 w 6349328"/>
              <a:gd name="connsiteY17" fmla="*/ 315388 h 1227266"/>
              <a:gd name="connsiteX18" fmla="*/ 2123728 w 6349328"/>
              <a:gd name="connsiteY18" fmla="*/ 287253 h 1227266"/>
              <a:gd name="connsiteX19" fmla="*/ 2039321 w 6349328"/>
              <a:gd name="connsiteY19" fmla="*/ 273185 h 1227266"/>
              <a:gd name="connsiteX20" fmla="*/ 1997118 w 6349328"/>
              <a:gd name="connsiteY20" fmla="*/ 259117 h 1227266"/>
              <a:gd name="connsiteX21" fmla="*/ 1532885 w 6349328"/>
              <a:gd name="connsiteY21" fmla="*/ 245050 h 1227266"/>
              <a:gd name="connsiteX22" fmla="*/ 1476614 w 6349328"/>
              <a:gd name="connsiteY22" fmla="*/ 230982 h 1227266"/>
              <a:gd name="connsiteX23" fmla="*/ 1406275 w 6349328"/>
              <a:gd name="connsiteY23" fmla="*/ 202847 h 1227266"/>
              <a:gd name="connsiteX24" fmla="*/ 1293734 w 6349328"/>
              <a:gd name="connsiteY24" fmla="*/ 174711 h 1227266"/>
              <a:gd name="connsiteX25" fmla="*/ 1054583 w 6349328"/>
              <a:gd name="connsiteY25" fmla="*/ 188779 h 1227266"/>
              <a:gd name="connsiteX26" fmla="*/ 1012380 w 6349328"/>
              <a:gd name="connsiteY26" fmla="*/ 202847 h 1227266"/>
              <a:gd name="connsiteX27" fmla="*/ 899838 w 6349328"/>
              <a:gd name="connsiteY27" fmla="*/ 216914 h 1227266"/>
              <a:gd name="connsiteX28" fmla="*/ 829500 w 6349328"/>
              <a:gd name="connsiteY28" fmla="*/ 202847 h 1227266"/>
              <a:gd name="connsiteX29" fmla="*/ 815432 w 6349328"/>
              <a:gd name="connsiteY29" fmla="*/ 160644 h 1227266"/>
              <a:gd name="connsiteX30" fmla="*/ 660688 w 6349328"/>
              <a:gd name="connsiteY30" fmla="*/ 146576 h 1227266"/>
              <a:gd name="connsiteX31" fmla="*/ 548146 w 6349328"/>
              <a:gd name="connsiteY31" fmla="*/ 90305 h 1227266"/>
              <a:gd name="connsiteX32" fmla="*/ 505943 w 6349328"/>
              <a:gd name="connsiteY32" fmla="*/ 62170 h 1227266"/>
              <a:gd name="connsiteX33" fmla="*/ 365266 w 6349328"/>
              <a:gd name="connsiteY33" fmla="*/ 34034 h 1227266"/>
              <a:gd name="connsiteX34" fmla="*/ 308995 w 6349328"/>
              <a:gd name="connsiteY34" fmla="*/ 19967 h 1227266"/>
              <a:gd name="connsiteX35" fmla="*/ 27641 w 6349328"/>
              <a:gd name="connsiteY35" fmla="*/ 34034 h 1227266"/>
              <a:gd name="connsiteX36" fmla="*/ 55777 w 6349328"/>
              <a:gd name="connsiteY36" fmla="*/ 118440 h 1227266"/>
              <a:gd name="connsiteX37" fmla="*/ 69845 w 6349328"/>
              <a:gd name="connsiteY37" fmla="*/ 160644 h 1227266"/>
              <a:gd name="connsiteX38" fmla="*/ 97980 w 6349328"/>
              <a:gd name="connsiteY38" fmla="*/ 202847 h 1227266"/>
              <a:gd name="connsiteX39" fmla="*/ 126115 w 6349328"/>
              <a:gd name="connsiteY39" fmla="*/ 259117 h 1227266"/>
              <a:gd name="connsiteX40" fmla="*/ 196454 w 6349328"/>
              <a:gd name="connsiteY40" fmla="*/ 315388 h 1227266"/>
              <a:gd name="connsiteX41" fmla="*/ 238657 w 6349328"/>
              <a:gd name="connsiteY41" fmla="*/ 357591 h 1227266"/>
              <a:gd name="connsiteX42" fmla="*/ 323063 w 6349328"/>
              <a:gd name="connsiteY42" fmla="*/ 399794 h 1227266"/>
              <a:gd name="connsiteX43" fmla="*/ 393401 w 6349328"/>
              <a:gd name="connsiteY43" fmla="*/ 470133 h 1227266"/>
              <a:gd name="connsiteX44" fmla="*/ 491875 w 6349328"/>
              <a:gd name="connsiteY44" fmla="*/ 512336 h 1227266"/>
              <a:gd name="connsiteX45" fmla="*/ 548146 w 6349328"/>
              <a:gd name="connsiteY45" fmla="*/ 526404 h 1227266"/>
              <a:gd name="connsiteX46" fmla="*/ 604417 w 6349328"/>
              <a:gd name="connsiteY46" fmla="*/ 554539 h 1227266"/>
              <a:gd name="connsiteX47" fmla="*/ 646620 w 6349328"/>
              <a:gd name="connsiteY47" fmla="*/ 568607 h 1227266"/>
              <a:gd name="connsiteX48" fmla="*/ 688823 w 6349328"/>
              <a:gd name="connsiteY48" fmla="*/ 596742 h 1227266"/>
              <a:gd name="connsiteX49" fmla="*/ 745094 w 6349328"/>
              <a:gd name="connsiteY49" fmla="*/ 610810 h 1227266"/>
              <a:gd name="connsiteX50" fmla="*/ 857635 w 6349328"/>
              <a:gd name="connsiteY50" fmla="*/ 653013 h 1227266"/>
              <a:gd name="connsiteX51" fmla="*/ 899838 w 6349328"/>
              <a:gd name="connsiteY51" fmla="*/ 681148 h 1227266"/>
              <a:gd name="connsiteX52" fmla="*/ 956109 w 6349328"/>
              <a:gd name="connsiteY52" fmla="*/ 695216 h 1227266"/>
              <a:gd name="connsiteX53" fmla="*/ 998312 w 6349328"/>
              <a:gd name="connsiteY53" fmla="*/ 709284 h 1227266"/>
              <a:gd name="connsiteX54" fmla="*/ 1082718 w 6349328"/>
              <a:gd name="connsiteY54" fmla="*/ 765554 h 1227266"/>
              <a:gd name="connsiteX55" fmla="*/ 1110854 w 6349328"/>
              <a:gd name="connsiteY55" fmla="*/ 793690 h 1227266"/>
              <a:gd name="connsiteX56" fmla="*/ 1195260 w 6349328"/>
              <a:gd name="connsiteY56" fmla="*/ 807757 h 1227266"/>
              <a:gd name="connsiteX57" fmla="*/ 1265598 w 6349328"/>
              <a:gd name="connsiteY57" fmla="*/ 864028 h 1227266"/>
              <a:gd name="connsiteX58" fmla="*/ 1321869 w 6349328"/>
              <a:gd name="connsiteY58" fmla="*/ 892164 h 1227266"/>
              <a:gd name="connsiteX59" fmla="*/ 1476614 w 6349328"/>
              <a:gd name="connsiteY59" fmla="*/ 934367 h 1227266"/>
              <a:gd name="connsiteX60" fmla="*/ 1954915 w 6349328"/>
              <a:gd name="connsiteY60" fmla="*/ 976570 h 1227266"/>
              <a:gd name="connsiteX61" fmla="*/ 1997118 w 6349328"/>
              <a:gd name="connsiteY61" fmla="*/ 990637 h 1227266"/>
              <a:gd name="connsiteX62" fmla="*/ 2109660 w 6349328"/>
              <a:gd name="connsiteY62" fmla="*/ 1004705 h 1227266"/>
              <a:gd name="connsiteX63" fmla="*/ 2222201 w 6349328"/>
              <a:gd name="connsiteY63" fmla="*/ 1032840 h 1227266"/>
              <a:gd name="connsiteX64" fmla="*/ 3628971 w 6349328"/>
              <a:gd name="connsiteY64" fmla="*/ 1046908 h 1227266"/>
              <a:gd name="connsiteX65" fmla="*/ 3685241 w 6349328"/>
              <a:gd name="connsiteY65" fmla="*/ 1075044 h 1227266"/>
              <a:gd name="connsiteX66" fmla="*/ 4177611 w 6349328"/>
              <a:gd name="connsiteY66" fmla="*/ 1060976 h 1227266"/>
              <a:gd name="connsiteX67" fmla="*/ 4346423 w 6349328"/>
              <a:gd name="connsiteY67" fmla="*/ 1075044 h 1227266"/>
              <a:gd name="connsiteX68" fmla="*/ 4585574 w 6349328"/>
              <a:gd name="connsiteY68" fmla="*/ 1103179 h 1227266"/>
              <a:gd name="connsiteX69" fmla="*/ 4627777 w 6349328"/>
              <a:gd name="connsiteY69" fmla="*/ 1117247 h 1227266"/>
              <a:gd name="connsiteX70" fmla="*/ 4852860 w 6349328"/>
              <a:gd name="connsiteY70" fmla="*/ 1145382 h 1227266"/>
              <a:gd name="connsiteX71" fmla="*/ 5457771 w 6349328"/>
              <a:gd name="connsiteY71" fmla="*/ 1145382 h 1227266"/>
              <a:gd name="connsiteX72" fmla="*/ 5739125 w 6349328"/>
              <a:gd name="connsiteY72" fmla="*/ 1159450 h 1227266"/>
              <a:gd name="connsiteX73" fmla="*/ 6189291 w 6349328"/>
              <a:gd name="connsiteY73" fmla="*/ 1201653 h 1227266"/>
              <a:gd name="connsiteX74" fmla="*/ 6315900 w 6349328"/>
              <a:gd name="connsiteY74" fmla="*/ 1187585 h 1227266"/>
              <a:gd name="connsiteX75" fmla="*/ 6301832 w 6349328"/>
              <a:gd name="connsiteY75" fmla="*/ 906231 h 1227266"/>
              <a:gd name="connsiteX76" fmla="*/ 6315900 w 6349328"/>
              <a:gd name="connsiteY76" fmla="*/ 807757 h 1227266"/>
              <a:gd name="connsiteX77" fmla="*/ 6329968 w 6349328"/>
              <a:gd name="connsiteY77" fmla="*/ 526404 h 122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349328" h="1227266">
                <a:moveTo>
                  <a:pt x="6329968" y="526404"/>
                </a:moveTo>
                <a:lnTo>
                  <a:pt x="6329968" y="526404"/>
                </a:lnTo>
                <a:cubicBezTo>
                  <a:pt x="5465558" y="555706"/>
                  <a:pt x="5525870" y="567657"/>
                  <a:pt x="4655912" y="540471"/>
                </a:cubicBezTo>
                <a:cubicBezTo>
                  <a:pt x="4636587" y="539867"/>
                  <a:pt x="4618712" y="529582"/>
                  <a:pt x="4599641" y="526404"/>
                </a:cubicBezTo>
                <a:cubicBezTo>
                  <a:pt x="4562350" y="520189"/>
                  <a:pt x="4524888" y="513481"/>
                  <a:pt x="4487100" y="512336"/>
                </a:cubicBezTo>
                <a:cubicBezTo>
                  <a:pt x="4215209" y="504097"/>
                  <a:pt x="3943149" y="502957"/>
                  <a:pt x="3671174" y="498268"/>
                </a:cubicBezTo>
                <a:cubicBezTo>
                  <a:pt x="3647936" y="497212"/>
                  <a:pt x="3376615" y="497225"/>
                  <a:pt x="3277278" y="470133"/>
                </a:cubicBezTo>
                <a:cubicBezTo>
                  <a:pt x="3252916" y="463489"/>
                  <a:pt x="3230386" y="451376"/>
                  <a:pt x="3206940" y="441997"/>
                </a:cubicBezTo>
                <a:cubicBezTo>
                  <a:pt x="3117845" y="446686"/>
                  <a:pt x="3028537" y="448336"/>
                  <a:pt x="2939654" y="456065"/>
                </a:cubicBezTo>
                <a:cubicBezTo>
                  <a:pt x="2920392" y="457740"/>
                  <a:pt x="2902342" y="466341"/>
                  <a:pt x="2883383" y="470133"/>
                </a:cubicBezTo>
                <a:cubicBezTo>
                  <a:pt x="2855414" y="475727"/>
                  <a:pt x="2827112" y="479511"/>
                  <a:pt x="2798977" y="484200"/>
                </a:cubicBezTo>
                <a:lnTo>
                  <a:pt x="2700503" y="456065"/>
                </a:lnTo>
                <a:cubicBezTo>
                  <a:pt x="2681850" y="450978"/>
                  <a:pt x="2662822" y="447308"/>
                  <a:pt x="2644232" y="441997"/>
                </a:cubicBezTo>
                <a:cubicBezTo>
                  <a:pt x="2629974" y="437923"/>
                  <a:pt x="2616287" y="432004"/>
                  <a:pt x="2602029" y="427930"/>
                </a:cubicBezTo>
                <a:cubicBezTo>
                  <a:pt x="2550621" y="413242"/>
                  <a:pt x="2498866" y="399795"/>
                  <a:pt x="2447285" y="385727"/>
                </a:cubicBezTo>
                <a:cubicBezTo>
                  <a:pt x="2433217" y="376348"/>
                  <a:pt x="2420204" y="365152"/>
                  <a:pt x="2405081" y="357591"/>
                </a:cubicBezTo>
                <a:cubicBezTo>
                  <a:pt x="2391818" y="350960"/>
                  <a:pt x="2377419" y="346432"/>
                  <a:pt x="2362878" y="343524"/>
                </a:cubicBezTo>
                <a:cubicBezTo>
                  <a:pt x="2306939" y="332336"/>
                  <a:pt x="2250337" y="324767"/>
                  <a:pt x="2194066" y="315388"/>
                </a:cubicBezTo>
                <a:cubicBezTo>
                  <a:pt x="2170620" y="306010"/>
                  <a:pt x="2148090" y="293897"/>
                  <a:pt x="2123728" y="287253"/>
                </a:cubicBezTo>
                <a:cubicBezTo>
                  <a:pt x="2096209" y="279748"/>
                  <a:pt x="2067166" y="279373"/>
                  <a:pt x="2039321" y="273185"/>
                </a:cubicBezTo>
                <a:cubicBezTo>
                  <a:pt x="2024845" y="269968"/>
                  <a:pt x="2011924" y="259940"/>
                  <a:pt x="1997118" y="259117"/>
                </a:cubicBezTo>
                <a:cubicBezTo>
                  <a:pt x="1842541" y="250529"/>
                  <a:pt x="1687629" y="249739"/>
                  <a:pt x="1532885" y="245050"/>
                </a:cubicBezTo>
                <a:cubicBezTo>
                  <a:pt x="1514128" y="240361"/>
                  <a:pt x="1494956" y="237096"/>
                  <a:pt x="1476614" y="230982"/>
                </a:cubicBezTo>
                <a:cubicBezTo>
                  <a:pt x="1452657" y="222997"/>
                  <a:pt x="1430411" y="210273"/>
                  <a:pt x="1406275" y="202847"/>
                </a:cubicBezTo>
                <a:cubicBezTo>
                  <a:pt x="1369317" y="191475"/>
                  <a:pt x="1293734" y="174711"/>
                  <a:pt x="1293734" y="174711"/>
                </a:cubicBezTo>
                <a:cubicBezTo>
                  <a:pt x="1214017" y="179400"/>
                  <a:pt x="1134041" y="180833"/>
                  <a:pt x="1054583" y="188779"/>
                </a:cubicBezTo>
                <a:cubicBezTo>
                  <a:pt x="1039828" y="190255"/>
                  <a:pt x="1026969" y="200194"/>
                  <a:pt x="1012380" y="202847"/>
                </a:cubicBezTo>
                <a:cubicBezTo>
                  <a:pt x="975184" y="209610"/>
                  <a:pt x="937352" y="212225"/>
                  <a:pt x="899838" y="216914"/>
                </a:cubicBezTo>
                <a:cubicBezTo>
                  <a:pt x="876392" y="212225"/>
                  <a:pt x="849395" y="216110"/>
                  <a:pt x="829500" y="202847"/>
                </a:cubicBezTo>
                <a:cubicBezTo>
                  <a:pt x="817162" y="194622"/>
                  <a:pt x="829500" y="165333"/>
                  <a:pt x="815432" y="160644"/>
                </a:cubicBezTo>
                <a:cubicBezTo>
                  <a:pt x="766296" y="144265"/>
                  <a:pt x="712269" y="151265"/>
                  <a:pt x="660688" y="146576"/>
                </a:cubicBezTo>
                <a:cubicBezTo>
                  <a:pt x="623174" y="127819"/>
                  <a:pt x="583044" y="113570"/>
                  <a:pt x="548146" y="90305"/>
                </a:cubicBezTo>
                <a:cubicBezTo>
                  <a:pt x="534078" y="80927"/>
                  <a:pt x="521065" y="69731"/>
                  <a:pt x="505943" y="62170"/>
                </a:cubicBezTo>
                <a:cubicBezTo>
                  <a:pt x="464670" y="41533"/>
                  <a:pt x="406003" y="41441"/>
                  <a:pt x="365266" y="34034"/>
                </a:cubicBezTo>
                <a:cubicBezTo>
                  <a:pt x="346244" y="30575"/>
                  <a:pt x="327752" y="24656"/>
                  <a:pt x="308995" y="19967"/>
                </a:cubicBezTo>
                <a:cubicBezTo>
                  <a:pt x="215210" y="24656"/>
                  <a:pt x="115158" y="0"/>
                  <a:pt x="27641" y="34034"/>
                </a:cubicBezTo>
                <a:cubicBezTo>
                  <a:pt x="0" y="44783"/>
                  <a:pt x="46398" y="90305"/>
                  <a:pt x="55777" y="118440"/>
                </a:cubicBezTo>
                <a:cubicBezTo>
                  <a:pt x="60466" y="132508"/>
                  <a:pt x="61619" y="148306"/>
                  <a:pt x="69845" y="160644"/>
                </a:cubicBezTo>
                <a:cubicBezTo>
                  <a:pt x="79223" y="174712"/>
                  <a:pt x="89592" y="188167"/>
                  <a:pt x="97980" y="202847"/>
                </a:cubicBezTo>
                <a:cubicBezTo>
                  <a:pt x="108384" y="221055"/>
                  <a:pt x="114483" y="241668"/>
                  <a:pt x="126115" y="259117"/>
                </a:cubicBezTo>
                <a:cubicBezTo>
                  <a:pt x="146580" y="289814"/>
                  <a:pt x="168233" y="291871"/>
                  <a:pt x="196454" y="315388"/>
                </a:cubicBezTo>
                <a:cubicBezTo>
                  <a:pt x="211738" y="328124"/>
                  <a:pt x="223374" y="344855"/>
                  <a:pt x="238657" y="357591"/>
                </a:cubicBezTo>
                <a:cubicBezTo>
                  <a:pt x="275019" y="387893"/>
                  <a:pt x="280764" y="385695"/>
                  <a:pt x="323063" y="399794"/>
                </a:cubicBezTo>
                <a:cubicBezTo>
                  <a:pt x="346509" y="423240"/>
                  <a:pt x="363744" y="455305"/>
                  <a:pt x="393401" y="470133"/>
                </a:cubicBezTo>
                <a:cubicBezTo>
                  <a:pt x="443418" y="495141"/>
                  <a:pt x="443578" y="498537"/>
                  <a:pt x="491875" y="512336"/>
                </a:cubicBezTo>
                <a:cubicBezTo>
                  <a:pt x="510465" y="517648"/>
                  <a:pt x="530043" y="519615"/>
                  <a:pt x="548146" y="526404"/>
                </a:cubicBezTo>
                <a:cubicBezTo>
                  <a:pt x="567782" y="533767"/>
                  <a:pt x="585142" y="546278"/>
                  <a:pt x="604417" y="554539"/>
                </a:cubicBezTo>
                <a:cubicBezTo>
                  <a:pt x="618047" y="560380"/>
                  <a:pt x="633357" y="561975"/>
                  <a:pt x="646620" y="568607"/>
                </a:cubicBezTo>
                <a:cubicBezTo>
                  <a:pt x="661742" y="576168"/>
                  <a:pt x="673283" y="590082"/>
                  <a:pt x="688823" y="596742"/>
                </a:cubicBezTo>
                <a:cubicBezTo>
                  <a:pt x="706594" y="604358"/>
                  <a:pt x="726991" y="604021"/>
                  <a:pt x="745094" y="610810"/>
                </a:cubicBezTo>
                <a:cubicBezTo>
                  <a:pt x="892224" y="665984"/>
                  <a:pt x="713196" y="616902"/>
                  <a:pt x="857635" y="653013"/>
                </a:cubicBezTo>
                <a:cubicBezTo>
                  <a:pt x="871703" y="662391"/>
                  <a:pt x="884298" y="674488"/>
                  <a:pt x="899838" y="681148"/>
                </a:cubicBezTo>
                <a:cubicBezTo>
                  <a:pt x="917609" y="688764"/>
                  <a:pt x="937519" y="689904"/>
                  <a:pt x="956109" y="695216"/>
                </a:cubicBezTo>
                <a:cubicBezTo>
                  <a:pt x="970367" y="699290"/>
                  <a:pt x="984244" y="704595"/>
                  <a:pt x="998312" y="709284"/>
                </a:cubicBezTo>
                <a:cubicBezTo>
                  <a:pt x="1062826" y="773795"/>
                  <a:pt x="980514" y="697417"/>
                  <a:pt x="1082718" y="765554"/>
                </a:cubicBezTo>
                <a:cubicBezTo>
                  <a:pt x="1093754" y="772911"/>
                  <a:pt x="1098435" y="789033"/>
                  <a:pt x="1110854" y="793690"/>
                </a:cubicBezTo>
                <a:cubicBezTo>
                  <a:pt x="1137561" y="803705"/>
                  <a:pt x="1167125" y="803068"/>
                  <a:pt x="1195260" y="807757"/>
                </a:cubicBezTo>
                <a:cubicBezTo>
                  <a:pt x="1218706" y="826514"/>
                  <a:pt x="1240615" y="847373"/>
                  <a:pt x="1265598" y="864028"/>
                </a:cubicBezTo>
                <a:cubicBezTo>
                  <a:pt x="1283047" y="875661"/>
                  <a:pt x="1302398" y="884376"/>
                  <a:pt x="1321869" y="892164"/>
                </a:cubicBezTo>
                <a:cubicBezTo>
                  <a:pt x="1393259" y="920720"/>
                  <a:pt x="1405976" y="920239"/>
                  <a:pt x="1476614" y="934367"/>
                </a:cubicBezTo>
                <a:cubicBezTo>
                  <a:pt x="1662877" y="1027497"/>
                  <a:pt x="1484431" y="948056"/>
                  <a:pt x="1954915" y="976570"/>
                </a:cubicBezTo>
                <a:cubicBezTo>
                  <a:pt x="1969716" y="977467"/>
                  <a:pt x="1982529" y="987984"/>
                  <a:pt x="1997118" y="990637"/>
                </a:cubicBezTo>
                <a:cubicBezTo>
                  <a:pt x="2034314" y="997400"/>
                  <a:pt x="2072502" y="997738"/>
                  <a:pt x="2109660" y="1004705"/>
                </a:cubicBezTo>
                <a:cubicBezTo>
                  <a:pt x="2147666" y="1011831"/>
                  <a:pt x="2183535" y="1032453"/>
                  <a:pt x="2222201" y="1032840"/>
                </a:cubicBezTo>
                <a:lnTo>
                  <a:pt x="3628971" y="1046908"/>
                </a:lnTo>
                <a:cubicBezTo>
                  <a:pt x="3647728" y="1056287"/>
                  <a:pt x="3664420" y="1072545"/>
                  <a:pt x="3685241" y="1075044"/>
                </a:cubicBezTo>
                <a:cubicBezTo>
                  <a:pt x="3947311" y="1106492"/>
                  <a:pt x="3950061" y="1093483"/>
                  <a:pt x="4177611" y="1060976"/>
                </a:cubicBezTo>
                <a:lnTo>
                  <a:pt x="4346423" y="1075044"/>
                </a:lnTo>
                <a:cubicBezTo>
                  <a:pt x="4423075" y="1082344"/>
                  <a:pt x="4508830" y="1093586"/>
                  <a:pt x="4585574" y="1103179"/>
                </a:cubicBezTo>
                <a:cubicBezTo>
                  <a:pt x="4599642" y="1107868"/>
                  <a:pt x="4613391" y="1113651"/>
                  <a:pt x="4627777" y="1117247"/>
                </a:cubicBezTo>
                <a:cubicBezTo>
                  <a:pt x="4710830" y="1138010"/>
                  <a:pt x="4756779" y="1136647"/>
                  <a:pt x="4852860" y="1145382"/>
                </a:cubicBezTo>
                <a:cubicBezTo>
                  <a:pt x="5107846" y="1196381"/>
                  <a:pt x="4825813" y="1145382"/>
                  <a:pt x="5457771" y="1145382"/>
                </a:cubicBezTo>
                <a:cubicBezTo>
                  <a:pt x="5551673" y="1145382"/>
                  <a:pt x="5645340" y="1154761"/>
                  <a:pt x="5739125" y="1159450"/>
                </a:cubicBezTo>
                <a:cubicBezTo>
                  <a:pt x="5939280" y="1226168"/>
                  <a:pt x="5793896" y="1186445"/>
                  <a:pt x="6189291" y="1201653"/>
                </a:cubicBezTo>
                <a:cubicBezTo>
                  <a:pt x="6231494" y="1196964"/>
                  <a:pt x="6300784" y="1227266"/>
                  <a:pt x="6315900" y="1187585"/>
                </a:cubicBezTo>
                <a:cubicBezTo>
                  <a:pt x="6349328" y="1099835"/>
                  <a:pt x="6301832" y="1000133"/>
                  <a:pt x="6301832" y="906231"/>
                </a:cubicBezTo>
                <a:cubicBezTo>
                  <a:pt x="6301832" y="873073"/>
                  <a:pt x="6311211" y="840582"/>
                  <a:pt x="6315900" y="807757"/>
                </a:cubicBezTo>
                <a:cubicBezTo>
                  <a:pt x="6301483" y="533849"/>
                  <a:pt x="6327623" y="573296"/>
                  <a:pt x="6329968" y="52640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boks 16"/>
          <p:cNvSpPr txBox="1"/>
          <p:nvPr/>
        </p:nvSpPr>
        <p:spPr>
          <a:xfrm>
            <a:off x="1524000" y="1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Oliedannelse i den danske undergrund</a:t>
            </a:r>
          </a:p>
        </p:txBody>
      </p:sp>
      <p:sp>
        <p:nvSpPr>
          <p:cNvPr id="19" name="Afrundet rektangel 18"/>
          <p:cNvSpPr/>
          <p:nvPr/>
        </p:nvSpPr>
        <p:spPr>
          <a:xfrm>
            <a:off x="1487488" y="6237312"/>
            <a:ext cx="367240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Kildebjergart: </a:t>
            </a:r>
            <a:r>
              <a:rPr lang="da-DK" sz="1600" dirty="0" err="1"/>
              <a:t>lersten</a:t>
            </a:r>
            <a:r>
              <a:rPr lang="da-DK" sz="1600" dirty="0"/>
              <a:t> med højt organisk indhold. Dannet for 130-200 </a:t>
            </a:r>
            <a:r>
              <a:rPr lang="da-DK" sz="1600" dirty="0" err="1"/>
              <a:t>mio</a:t>
            </a:r>
            <a:r>
              <a:rPr lang="da-DK" sz="1600" dirty="0"/>
              <a:t> år siden</a:t>
            </a:r>
          </a:p>
        </p:txBody>
      </p:sp>
      <p:pic>
        <p:nvPicPr>
          <p:cNvPr id="1030" name="Picture 6" descr="https://encrypted-tbn0.gstatic.com/images?q=tbn:ANd9GcTb3KSvPoxb36-TsMnnIqbwig90mRRoil6kwAP-I8EW5p8LPh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6982" y="1409893"/>
            <a:ext cx="3743325" cy="3133726"/>
          </a:xfrm>
          <a:prstGeom prst="rect">
            <a:avLst/>
          </a:prstGeom>
          <a:noFill/>
        </p:spPr>
      </p:pic>
      <p:pic>
        <p:nvPicPr>
          <p:cNvPr id="1032" name="Picture 8" descr="https://encrypted-tbn0.gstatic.com/images?q=tbn:ANd9GcTb3KSvPoxb36-TsMnnIqbwig90mRRoil6kwAP-I8EW5p8LPh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6982" y="1457007"/>
            <a:ext cx="732779" cy="613446"/>
          </a:xfrm>
          <a:prstGeom prst="rect">
            <a:avLst/>
          </a:prstGeom>
          <a:noFill/>
        </p:spPr>
      </p:pic>
      <p:pic>
        <p:nvPicPr>
          <p:cNvPr id="23" name="Picture 8" descr="https://encrypted-tbn0.gstatic.com/images?q=tbn:ANd9GcTb3KSvPoxb36-TsMnnIqbwig90mRRoil6kwAP-I8EW5p8LPh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0497" y="1825916"/>
            <a:ext cx="732779" cy="613446"/>
          </a:xfrm>
          <a:prstGeom prst="rect">
            <a:avLst/>
          </a:prstGeom>
          <a:noFill/>
        </p:spPr>
      </p:pic>
      <p:pic>
        <p:nvPicPr>
          <p:cNvPr id="24" name="Picture 8" descr="https://encrypted-tbn0.gstatic.com/images?q=tbn:ANd9GcTb3KSvPoxb36-TsMnnIqbwig90mRRoil6kwAP-I8EW5p8LPh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9922" y="1411449"/>
            <a:ext cx="732779" cy="613446"/>
          </a:xfrm>
          <a:prstGeom prst="rect">
            <a:avLst/>
          </a:prstGeom>
          <a:noFill/>
        </p:spPr>
      </p:pic>
      <p:pic>
        <p:nvPicPr>
          <p:cNvPr id="25" name="Picture 8" descr="https://encrypted-tbn0.gstatic.com/images?q=tbn:ANd9GcTb3KSvPoxb36-TsMnnIqbwig90mRRoil6kwAP-I8EW5p8LPh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0908" y="1967308"/>
            <a:ext cx="732779" cy="613446"/>
          </a:xfrm>
          <a:prstGeom prst="rect">
            <a:avLst/>
          </a:prstGeom>
          <a:noFill/>
        </p:spPr>
      </p:pic>
      <p:pic>
        <p:nvPicPr>
          <p:cNvPr id="26" name="Picture 8" descr="https://encrypted-tbn0.gstatic.com/images?q=tbn:ANd9GcTb3KSvPoxb36-TsMnnIqbwig90mRRoil6kwAP-I8EW5p8LPh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4233" y="1140332"/>
            <a:ext cx="732779" cy="613446"/>
          </a:xfrm>
          <a:prstGeom prst="rect">
            <a:avLst/>
          </a:prstGeom>
          <a:noFill/>
        </p:spPr>
      </p:pic>
      <p:sp>
        <p:nvSpPr>
          <p:cNvPr id="27" name="Kombinationstegning 26"/>
          <p:cNvSpPr/>
          <p:nvPr/>
        </p:nvSpPr>
        <p:spPr>
          <a:xfrm>
            <a:off x="3755547" y="3684597"/>
            <a:ext cx="6886548" cy="1758462"/>
          </a:xfrm>
          <a:custGeom>
            <a:avLst/>
            <a:gdLst>
              <a:gd name="connsiteX0" fmla="*/ 0 w 6886548"/>
              <a:gd name="connsiteY0" fmla="*/ 239151 h 1758462"/>
              <a:gd name="connsiteX1" fmla="*/ 0 w 6886548"/>
              <a:gd name="connsiteY1" fmla="*/ 239151 h 1758462"/>
              <a:gd name="connsiteX2" fmla="*/ 42203 w 6886548"/>
              <a:gd name="connsiteY2" fmla="*/ 365760 h 1758462"/>
              <a:gd name="connsiteX3" fmla="*/ 70338 w 6886548"/>
              <a:gd name="connsiteY3" fmla="*/ 422031 h 1758462"/>
              <a:gd name="connsiteX4" fmla="*/ 84406 w 6886548"/>
              <a:gd name="connsiteY4" fmla="*/ 478302 h 1758462"/>
              <a:gd name="connsiteX5" fmla="*/ 112541 w 6886548"/>
              <a:gd name="connsiteY5" fmla="*/ 520505 h 1758462"/>
              <a:gd name="connsiteX6" fmla="*/ 182880 w 6886548"/>
              <a:gd name="connsiteY6" fmla="*/ 618979 h 1758462"/>
              <a:gd name="connsiteX7" fmla="*/ 211015 w 6886548"/>
              <a:gd name="connsiteY7" fmla="*/ 703385 h 1758462"/>
              <a:gd name="connsiteX8" fmla="*/ 239151 w 6886548"/>
              <a:gd name="connsiteY8" fmla="*/ 815927 h 1758462"/>
              <a:gd name="connsiteX9" fmla="*/ 281354 w 6886548"/>
              <a:gd name="connsiteY9" fmla="*/ 844062 h 1758462"/>
              <a:gd name="connsiteX10" fmla="*/ 351692 w 6886548"/>
              <a:gd name="connsiteY10" fmla="*/ 970671 h 1758462"/>
              <a:gd name="connsiteX11" fmla="*/ 379828 w 6886548"/>
              <a:gd name="connsiteY11" fmla="*/ 1055077 h 1758462"/>
              <a:gd name="connsiteX12" fmla="*/ 393895 w 6886548"/>
              <a:gd name="connsiteY12" fmla="*/ 1097280 h 1758462"/>
              <a:gd name="connsiteX13" fmla="*/ 422031 w 6886548"/>
              <a:gd name="connsiteY13" fmla="*/ 1125416 h 1758462"/>
              <a:gd name="connsiteX14" fmla="*/ 436098 w 6886548"/>
              <a:gd name="connsiteY14" fmla="*/ 1167619 h 1758462"/>
              <a:gd name="connsiteX15" fmla="*/ 506437 w 6886548"/>
              <a:gd name="connsiteY15" fmla="*/ 1209822 h 1758462"/>
              <a:gd name="connsiteX16" fmla="*/ 548640 w 6886548"/>
              <a:gd name="connsiteY16" fmla="*/ 1195754 h 1758462"/>
              <a:gd name="connsiteX17" fmla="*/ 1111348 w 6886548"/>
              <a:gd name="connsiteY17" fmla="*/ 1195754 h 1758462"/>
              <a:gd name="connsiteX18" fmla="*/ 1195754 w 6886548"/>
              <a:gd name="connsiteY18" fmla="*/ 1252025 h 1758462"/>
              <a:gd name="connsiteX19" fmla="*/ 1209821 w 6886548"/>
              <a:gd name="connsiteY19" fmla="*/ 1294228 h 1758462"/>
              <a:gd name="connsiteX20" fmla="*/ 1252024 w 6886548"/>
              <a:gd name="connsiteY20" fmla="*/ 1308296 h 1758462"/>
              <a:gd name="connsiteX21" fmla="*/ 1350498 w 6886548"/>
              <a:gd name="connsiteY21" fmla="*/ 1350499 h 1758462"/>
              <a:gd name="connsiteX22" fmla="*/ 1491175 w 6886548"/>
              <a:gd name="connsiteY22" fmla="*/ 1364567 h 1758462"/>
              <a:gd name="connsiteX23" fmla="*/ 1589649 w 6886548"/>
              <a:gd name="connsiteY23" fmla="*/ 1378634 h 1758462"/>
              <a:gd name="connsiteX24" fmla="*/ 2096086 w 6886548"/>
              <a:gd name="connsiteY24" fmla="*/ 1392702 h 1758462"/>
              <a:gd name="connsiteX25" fmla="*/ 2236763 w 6886548"/>
              <a:gd name="connsiteY25" fmla="*/ 1406770 h 1758462"/>
              <a:gd name="connsiteX26" fmla="*/ 2349304 w 6886548"/>
              <a:gd name="connsiteY26" fmla="*/ 1434905 h 1758462"/>
              <a:gd name="connsiteX27" fmla="*/ 2405575 w 6886548"/>
              <a:gd name="connsiteY27" fmla="*/ 1448973 h 1758462"/>
              <a:gd name="connsiteX28" fmla="*/ 2447778 w 6886548"/>
              <a:gd name="connsiteY28" fmla="*/ 1463040 h 1758462"/>
              <a:gd name="connsiteX29" fmla="*/ 2785403 w 6886548"/>
              <a:gd name="connsiteY29" fmla="*/ 1491176 h 1758462"/>
              <a:gd name="connsiteX30" fmla="*/ 2883877 w 6886548"/>
              <a:gd name="connsiteY30" fmla="*/ 1519311 h 1758462"/>
              <a:gd name="connsiteX31" fmla="*/ 2968283 w 6886548"/>
              <a:gd name="connsiteY31" fmla="*/ 1547447 h 1758462"/>
              <a:gd name="connsiteX32" fmla="*/ 3010486 w 6886548"/>
              <a:gd name="connsiteY32" fmla="*/ 1575582 h 1758462"/>
              <a:gd name="connsiteX33" fmla="*/ 3207434 w 6886548"/>
              <a:gd name="connsiteY33" fmla="*/ 1631853 h 1758462"/>
              <a:gd name="connsiteX34" fmla="*/ 3291840 w 6886548"/>
              <a:gd name="connsiteY34" fmla="*/ 1659988 h 1758462"/>
              <a:gd name="connsiteX35" fmla="*/ 3882683 w 6886548"/>
              <a:gd name="connsiteY35" fmla="*/ 1674056 h 1758462"/>
              <a:gd name="connsiteX36" fmla="*/ 4037428 w 6886548"/>
              <a:gd name="connsiteY36" fmla="*/ 1716259 h 1758462"/>
              <a:gd name="connsiteX37" fmla="*/ 4079631 w 6886548"/>
              <a:gd name="connsiteY37" fmla="*/ 1730327 h 1758462"/>
              <a:gd name="connsiteX38" fmla="*/ 4572000 w 6886548"/>
              <a:gd name="connsiteY38" fmla="*/ 1744394 h 1758462"/>
              <a:gd name="connsiteX39" fmla="*/ 4811151 w 6886548"/>
              <a:gd name="connsiteY39" fmla="*/ 1758462 h 1758462"/>
              <a:gd name="connsiteX40" fmla="*/ 5570806 w 6886548"/>
              <a:gd name="connsiteY40" fmla="*/ 1730327 h 1758462"/>
              <a:gd name="connsiteX41" fmla="*/ 6302326 w 6886548"/>
              <a:gd name="connsiteY41" fmla="*/ 1716259 h 1758462"/>
              <a:gd name="connsiteX42" fmla="*/ 6555544 w 6886548"/>
              <a:gd name="connsiteY42" fmla="*/ 1702191 h 1758462"/>
              <a:gd name="connsiteX43" fmla="*/ 6597748 w 6886548"/>
              <a:gd name="connsiteY43" fmla="*/ 1688124 h 1758462"/>
              <a:gd name="connsiteX44" fmla="*/ 6724357 w 6886548"/>
              <a:gd name="connsiteY44" fmla="*/ 1702191 h 1758462"/>
              <a:gd name="connsiteX45" fmla="*/ 6865034 w 6886548"/>
              <a:gd name="connsiteY45" fmla="*/ 1702191 h 1758462"/>
              <a:gd name="connsiteX46" fmla="*/ 6850966 w 6886548"/>
              <a:gd name="connsiteY46" fmla="*/ 1448973 h 1758462"/>
              <a:gd name="connsiteX47" fmla="*/ 6836898 w 6886548"/>
              <a:gd name="connsiteY47" fmla="*/ 1378634 h 1758462"/>
              <a:gd name="connsiteX48" fmla="*/ 6808763 w 6886548"/>
              <a:gd name="connsiteY48" fmla="*/ 1294228 h 1758462"/>
              <a:gd name="connsiteX49" fmla="*/ 6794695 w 6886548"/>
              <a:gd name="connsiteY49" fmla="*/ 1111348 h 1758462"/>
              <a:gd name="connsiteX50" fmla="*/ 6780628 w 6886548"/>
              <a:gd name="connsiteY50" fmla="*/ 1041010 h 1758462"/>
              <a:gd name="connsiteX51" fmla="*/ 6794695 w 6886548"/>
              <a:gd name="connsiteY51" fmla="*/ 633047 h 1758462"/>
              <a:gd name="connsiteX52" fmla="*/ 6780628 w 6886548"/>
              <a:gd name="connsiteY52" fmla="*/ 520505 h 1758462"/>
              <a:gd name="connsiteX53" fmla="*/ 6611815 w 6886548"/>
              <a:gd name="connsiteY53" fmla="*/ 534573 h 1758462"/>
              <a:gd name="connsiteX54" fmla="*/ 6020972 w 6886548"/>
              <a:gd name="connsiteY54" fmla="*/ 520505 h 1758462"/>
              <a:gd name="connsiteX55" fmla="*/ 5936566 w 6886548"/>
              <a:gd name="connsiteY55" fmla="*/ 506437 h 1758462"/>
              <a:gd name="connsiteX56" fmla="*/ 5781821 w 6886548"/>
              <a:gd name="connsiteY56" fmla="*/ 450167 h 1758462"/>
              <a:gd name="connsiteX57" fmla="*/ 5711483 w 6886548"/>
              <a:gd name="connsiteY57" fmla="*/ 379828 h 1758462"/>
              <a:gd name="connsiteX58" fmla="*/ 5655212 w 6886548"/>
              <a:gd name="connsiteY58" fmla="*/ 323557 h 1758462"/>
              <a:gd name="connsiteX59" fmla="*/ 5570806 w 6886548"/>
              <a:gd name="connsiteY59" fmla="*/ 295422 h 1758462"/>
              <a:gd name="connsiteX60" fmla="*/ 5528603 w 6886548"/>
              <a:gd name="connsiteY60" fmla="*/ 281354 h 1758462"/>
              <a:gd name="connsiteX61" fmla="*/ 5444197 w 6886548"/>
              <a:gd name="connsiteY61" fmla="*/ 239151 h 1758462"/>
              <a:gd name="connsiteX62" fmla="*/ 5416061 w 6886548"/>
              <a:gd name="connsiteY62" fmla="*/ 196948 h 1758462"/>
              <a:gd name="connsiteX63" fmla="*/ 5373858 w 6886548"/>
              <a:gd name="connsiteY63" fmla="*/ 182880 h 1758462"/>
              <a:gd name="connsiteX64" fmla="*/ 5261317 w 6886548"/>
              <a:gd name="connsiteY64" fmla="*/ 168813 h 1758462"/>
              <a:gd name="connsiteX65" fmla="*/ 5022166 w 6886548"/>
              <a:gd name="connsiteY65" fmla="*/ 70339 h 1758462"/>
              <a:gd name="connsiteX66" fmla="*/ 4895557 w 6886548"/>
              <a:gd name="connsiteY66" fmla="*/ 28136 h 1758462"/>
              <a:gd name="connsiteX67" fmla="*/ 4768948 w 6886548"/>
              <a:gd name="connsiteY67" fmla="*/ 0 h 1758462"/>
              <a:gd name="connsiteX68" fmla="*/ 4600135 w 6886548"/>
              <a:gd name="connsiteY68" fmla="*/ 14068 h 1758462"/>
              <a:gd name="connsiteX69" fmla="*/ 4543864 w 6886548"/>
              <a:gd name="connsiteY69" fmla="*/ 28136 h 1758462"/>
              <a:gd name="connsiteX70" fmla="*/ 4417255 w 6886548"/>
              <a:gd name="connsiteY70" fmla="*/ 56271 h 1758462"/>
              <a:gd name="connsiteX71" fmla="*/ 4375052 w 6886548"/>
              <a:gd name="connsiteY71" fmla="*/ 70339 h 1758462"/>
              <a:gd name="connsiteX72" fmla="*/ 4178104 w 6886548"/>
              <a:gd name="connsiteY72" fmla="*/ 112542 h 1758462"/>
              <a:gd name="connsiteX73" fmla="*/ 4051495 w 6886548"/>
              <a:gd name="connsiteY73" fmla="*/ 154745 h 1758462"/>
              <a:gd name="connsiteX74" fmla="*/ 3938954 w 6886548"/>
              <a:gd name="connsiteY74" fmla="*/ 196948 h 1758462"/>
              <a:gd name="connsiteX75" fmla="*/ 3868615 w 6886548"/>
              <a:gd name="connsiteY75" fmla="*/ 253219 h 1758462"/>
              <a:gd name="connsiteX76" fmla="*/ 3826412 w 6886548"/>
              <a:gd name="connsiteY76" fmla="*/ 267287 h 1758462"/>
              <a:gd name="connsiteX77" fmla="*/ 3713871 w 6886548"/>
              <a:gd name="connsiteY77" fmla="*/ 295422 h 1758462"/>
              <a:gd name="connsiteX78" fmla="*/ 3629464 w 6886548"/>
              <a:gd name="connsiteY78" fmla="*/ 323557 h 1758462"/>
              <a:gd name="connsiteX79" fmla="*/ 3601329 w 6886548"/>
              <a:gd name="connsiteY79" fmla="*/ 351693 h 1758462"/>
              <a:gd name="connsiteX80" fmla="*/ 3488788 w 6886548"/>
              <a:gd name="connsiteY80" fmla="*/ 393896 h 1758462"/>
              <a:gd name="connsiteX81" fmla="*/ 3123028 w 6886548"/>
              <a:gd name="connsiteY81" fmla="*/ 422031 h 1758462"/>
              <a:gd name="connsiteX82" fmla="*/ 2729132 w 6886548"/>
              <a:gd name="connsiteY82" fmla="*/ 436099 h 1758462"/>
              <a:gd name="connsiteX83" fmla="*/ 1617784 w 6886548"/>
              <a:gd name="connsiteY83" fmla="*/ 436099 h 1758462"/>
              <a:gd name="connsiteX84" fmla="*/ 1547446 w 6886548"/>
              <a:gd name="connsiteY84" fmla="*/ 422031 h 1758462"/>
              <a:gd name="connsiteX85" fmla="*/ 1448972 w 6886548"/>
              <a:gd name="connsiteY85" fmla="*/ 407964 h 1758462"/>
              <a:gd name="connsiteX86" fmla="*/ 1378634 w 6886548"/>
              <a:gd name="connsiteY86" fmla="*/ 393896 h 1758462"/>
              <a:gd name="connsiteX87" fmla="*/ 900332 w 6886548"/>
              <a:gd name="connsiteY87" fmla="*/ 379828 h 1758462"/>
              <a:gd name="connsiteX88" fmla="*/ 604911 w 6886548"/>
              <a:gd name="connsiteY88" fmla="*/ 351693 h 1758462"/>
              <a:gd name="connsiteX89" fmla="*/ 337624 w 6886548"/>
              <a:gd name="connsiteY89" fmla="*/ 337625 h 1758462"/>
              <a:gd name="connsiteX90" fmla="*/ 225083 w 6886548"/>
              <a:gd name="connsiteY90" fmla="*/ 309490 h 1758462"/>
              <a:gd name="connsiteX91" fmla="*/ 140677 w 6886548"/>
              <a:gd name="connsiteY91" fmla="*/ 281354 h 1758462"/>
              <a:gd name="connsiteX92" fmla="*/ 112541 w 6886548"/>
              <a:gd name="connsiteY92" fmla="*/ 253219 h 1758462"/>
              <a:gd name="connsiteX93" fmla="*/ 0 w 6886548"/>
              <a:gd name="connsiteY93" fmla="*/ 239151 h 175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886548" h="1758462">
                <a:moveTo>
                  <a:pt x="0" y="239151"/>
                </a:moveTo>
                <a:lnTo>
                  <a:pt x="0" y="239151"/>
                </a:lnTo>
                <a:cubicBezTo>
                  <a:pt x="14068" y="281354"/>
                  <a:pt x="26234" y="324239"/>
                  <a:pt x="42203" y="365760"/>
                </a:cubicBezTo>
                <a:cubicBezTo>
                  <a:pt x="49731" y="385333"/>
                  <a:pt x="62975" y="402395"/>
                  <a:pt x="70338" y="422031"/>
                </a:cubicBezTo>
                <a:cubicBezTo>
                  <a:pt x="77127" y="440134"/>
                  <a:pt x="76790" y="460531"/>
                  <a:pt x="84406" y="478302"/>
                </a:cubicBezTo>
                <a:cubicBezTo>
                  <a:pt x="91066" y="493842"/>
                  <a:pt x="103580" y="506168"/>
                  <a:pt x="112541" y="520505"/>
                </a:cubicBezTo>
                <a:cubicBezTo>
                  <a:pt x="167015" y="607664"/>
                  <a:pt x="132767" y="568868"/>
                  <a:pt x="182880" y="618979"/>
                </a:cubicBezTo>
                <a:cubicBezTo>
                  <a:pt x="192258" y="647114"/>
                  <a:pt x="203822" y="674613"/>
                  <a:pt x="211015" y="703385"/>
                </a:cubicBezTo>
                <a:cubicBezTo>
                  <a:pt x="220394" y="740899"/>
                  <a:pt x="206977" y="794478"/>
                  <a:pt x="239151" y="815927"/>
                </a:cubicBezTo>
                <a:lnTo>
                  <a:pt x="281354" y="844062"/>
                </a:lnTo>
                <a:cubicBezTo>
                  <a:pt x="332672" y="912487"/>
                  <a:pt x="321350" y="887231"/>
                  <a:pt x="351692" y="970671"/>
                </a:cubicBezTo>
                <a:cubicBezTo>
                  <a:pt x="361827" y="998543"/>
                  <a:pt x="370450" y="1026942"/>
                  <a:pt x="379828" y="1055077"/>
                </a:cubicBezTo>
                <a:cubicBezTo>
                  <a:pt x="384517" y="1069145"/>
                  <a:pt x="383410" y="1086795"/>
                  <a:pt x="393895" y="1097280"/>
                </a:cubicBezTo>
                <a:lnTo>
                  <a:pt x="422031" y="1125416"/>
                </a:lnTo>
                <a:cubicBezTo>
                  <a:pt x="426720" y="1139484"/>
                  <a:pt x="428469" y="1154904"/>
                  <a:pt x="436098" y="1167619"/>
                </a:cubicBezTo>
                <a:cubicBezTo>
                  <a:pt x="455408" y="1199802"/>
                  <a:pt x="473243" y="1198757"/>
                  <a:pt x="506437" y="1209822"/>
                </a:cubicBezTo>
                <a:cubicBezTo>
                  <a:pt x="520505" y="1205133"/>
                  <a:pt x="534382" y="1199828"/>
                  <a:pt x="548640" y="1195754"/>
                </a:cubicBezTo>
                <a:cubicBezTo>
                  <a:pt x="743664" y="1140034"/>
                  <a:pt x="804668" y="1187236"/>
                  <a:pt x="1111348" y="1195754"/>
                </a:cubicBezTo>
                <a:cubicBezTo>
                  <a:pt x="1139483" y="1214511"/>
                  <a:pt x="1185061" y="1219946"/>
                  <a:pt x="1195754" y="1252025"/>
                </a:cubicBezTo>
                <a:cubicBezTo>
                  <a:pt x="1200443" y="1266093"/>
                  <a:pt x="1199336" y="1283743"/>
                  <a:pt x="1209821" y="1294228"/>
                </a:cubicBezTo>
                <a:cubicBezTo>
                  <a:pt x="1220306" y="1304714"/>
                  <a:pt x="1238394" y="1302455"/>
                  <a:pt x="1252024" y="1308296"/>
                </a:cubicBezTo>
                <a:cubicBezTo>
                  <a:pt x="1282258" y="1321253"/>
                  <a:pt x="1316190" y="1345221"/>
                  <a:pt x="1350498" y="1350499"/>
                </a:cubicBezTo>
                <a:cubicBezTo>
                  <a:pt x="1397076" y="1357665"/>
                  <a:pt x="1444372" y="1359061"/>
                  <a:pt x="1491175" y="1364567"/>
                </a:cubicBezTo>
                <a:cubicBezTo>
                  <a:pt x="1524106" y="1368441"/>
                  <a:pt x="1556527" y="1377093"/>
                  <a:pt x="1589649" y="1378634"/>
                </a:cubicBezTo>
                <a:cubicBezTo>
                  <a:pt x="1758344" y="1386480"/>
                  <a:pt x="1927274" y="1388013"/>
                  <a:pt x="2096086" y="1392702"/>
                </a:cubicBezTo>
                <a:cubicBezTo>
                  <a:pt x="2142978" y="1397391"/>
                  <a:pt x="2190278" y="1399022"/>
                  <a:pt x="2236763" y="1406770"/>
                </a:cubicBezTo>
                <a:cubicBezTo>
                  <a:pt x="2274905" y="1413127"/>
                  <a:pt x="2311790" y="1425527"/>
                  <a:pt x="2349304" y="1434905"/>
                </a:cubicBezTo>
                <a:cubicBezTo>
                  <a:pt x="2368061" y="1439594"/>
                  <a:pt x="2387233" y="1442859"/>
                  <a:pt x="2405575" y="1448973"/>
                </a:cubicBezTo>
                <a:cubicBezTo>
                  <a:pt x="2419643" y="1453662"/>
                  <a:pt x="2433303" y="1459823"/>
                  <a:pt x="2447778" y="1463040"/>
                </a:cubicBezTo>
                <a:cubicBezTo>
                  <a:pt x="2559645" y="1487899"/>
                  <a:pt x="2669454" y="1484734"/>
                  <a:pt x="2785403" y="1491176"/>
                </a:cubicBezTo>
                <a:cubicBezTo>
                  <a:pt x="2927235" y="1538454"/>
                  <a:pt x="2707235" y="1466319"/>
                  <a:pt x="2883877" y="1519311"/>
                </a:cubicBezTo>
                <a:cubicBezTo>
                  <a:pt x="2912284" y="1527833"/>
                  <a:pt x="2943607" y="1530996"/>
                  <a:pt x="2968283" y="1547447"/>
                </a:cubicBezTo>
                <a:cubicBezTo>
                  <a:pt x="2982351" y="1556825"/>
                  <a:pt x="2995036" y="1568715"/>
                  <a:pt x="3010486" y="1575582"/>
                </a:cubicBezTo>
                <a:cubicBezTo>
                  <a:pt x="3091765" y="1611706"/>
                  <a:pt x="3118028" y="1602051"/>
                  <a:pt x="3207434" y="1631853"/>
                </a:cubicBezTo>
                <a:cubicBezTo>
                  <a:pt x="3235569" y="1641231"/>
                  <a:pt x="3262191" y="1659282"/>
                  <a:pt x="3291840" y="1659988"/>
                </a:cubicBezTo>
                <a:lnTo>
                  <a:pt x="3882683" y="1674056"/>
                </a:lnTo>
                <a:cubicBezTo>
                  <a:pt x="4063771" y="1734418"/>
                  <a:pt x="3878348" y="1676488"/>
                  <a:pt x="4037428" y="1716259"/>
                </a:cubicBezTo>
                <a:cubicBezTo>
                  <a:pt x="4051814" y="1719856"/>
                  <a:pt x="4064823" y="1729548"/>
                  <a:pt x="4079631" y="1730327"/>
                </a:cubicBezTo>
                <a:cubicBezTo>
                  <a:pt x="4243594" y="1738957"/>
                  <a:pt x="4407877" y="1739705"/>
                  <a:pt x="4572000" y="1744394"/>
                </a:cubicBezTo>
                <a:cubicBezTo>
                  <a:pt x="4651717" y="1749083"/>
                  <a:pt x="4731296" y="1758462"/>
                  <a:pt x="4811151" y="1758462"/>
                </a:cubicBezTo>
                <a:cubicBezTo>
                  <a:pt x="5491977" y="1758462"/>
                  <a:pt x="5085613" y="1743994"/>
                  <a:pt x="5570806" y="1730327"/>
                </a:cubicBezTo>
                <a:lnTo>
                  <a:pt x="6302326" y="1716259"/>
                </a:lnTo>
                <a:cubicBezTo>
                  <a:pt x="6386732" y="1711570"/>
                  <a:pt x="6471389" y="1710206"/>
                  <a:pt x="6555544" y="1702191"/>
                </a:cubicBezTo>
                <a:cubicBezTo>
                  <a:pt x="6570306" y="1700785"/>
                  <a:pt x="6582919" y="1688124"/>
                  <a:pt x="6597748" y="1688124"/>
                </a:cubicBezTo>
                <a:cubicBezTo>
                  <a:pt x="6640211" y="1688124"/>
                  <a:pt x="6682154" y="1697502"/>
                  <a:pt x="6724357" y="1702191"/>
                </a:cubicBezTo>
                <a:cubicBezTo>
                  <a:pt x="6745375" y="1707446"/>
                  <a:pt x="6854388" y="1742646"/>
                  <a:pt x="6865034" y="1702191"/>
                </a:cubicBezTo>
                <a:cubicBezTo>
                  <a:pt x="6886548" y="1620438"/>
                  <a:pt x="6858289" y="1533191"/>
                  <a:pt x="6850966" y="1448973"/>
                </a:cubicBezTo>
                <a:cubicBezTo>
                  <a:pt x="6848895" y="1425152"/>
                  <a:pt x="6843189" y="1401702"/>
                  <a:pt x="6836898" y="1378634"/>
                </a:cubicBezTo>
                <a:cubicBezTo>
                  <a:pt x="6829095" y="1350022"/>
                  <a:pt x="6808763" y="1294228"/>
                  <a:pt x="6808763" y="1294228"/>
                </a:cubicBezTo>
                <a:cubicBezTo>
                  <a:pt x="6804074" y="1233268"/>
                  <a:pt x="6801447" y="1172114"/>
                  <a:pt x="6794695" y="1111348"/>
                </a:cubicBezTo>
                <a:cubicBezTo>
                  <a:pt x="6792055" y="1087584"/>
                  <a:pt x="6780628" y="1064920"/>
                  <a:pt x="6780628" y="1041010"/>
                </a:cubicBezTo>
                <a:cubicBezTo>
                  <a:pt x="6780628" y="904942"/>
                  <a:pt x="6790006" y="769035"/>
                  <a:pt x="6794695" y="633047"/>
                </a:cubicBezTo>
                <a:cubicBezTo>
                  <a:pt x="6790006" y="595533"/>
                  <a:pt x="6813915" y="538429"/>
                  <a:pt x="6780628" y="520505"/>
                </a:cubicBezTo>
                <a:cubicBezTo>
                  <a:pt x="6730911" y="493734"/>
                  <a:pt x="6668281" y="534573"/>
                  <a:pt x="6611815" y="534573"/>
                </a:cubicBezTo>
                <a:cubicBezTo>
                  <a:pt x="6414812" y="534573"/>
                  <a:pt x="6217920" y="525194"/>
                  <a:pt x="6020972" y="520505"/>
                </a:cubicBezTo>
                <a:cubicBezTo>
                  <a:pt x="5992837" y="515816"/>
                  <a:pt x="5964238" y="513355"/>
                  <a:pt x="5936566" y="506437"/>
                </a:cubicBezTo>
                <a:cubicBezTo>
                  <a:pt x="5888405" y="494397"/>
                  <a:pt x="5828436" y="468812"/>
                  <a:pt x="5781821" y="450167"/>
                </a:cubicBezTo>
                <a:lnTo>
                  <a:pt x="5711483" y="379828"/>
                </a:lnTo>
                <a:cubicBezTo>
                  <a:pt x="5692726" y="361071"/>
                  <a:pt x="5680377" y="331945"/>
                  <a:pt x="5655212" y="323557"/>
                </a:cubicBezTo>
                <a:lnTo>
                  <a:pt x="5570806" y="295422"/>
                </a:lnTo>
                <a:cubicBezTo>
                  <a:pt x="5556738" y="290733"/>
                  <a:pt x="5540941" y="289579"/>
                  <a:pt x="5528603" y="281354"/>
                </a:cubicBezTo>
                <a:cubicBezTo>
                  <a:pt x="5474062" y="244994"/>
                  <a:pt x="5502440" y="258566"/>
                  <a:pt x="5444197" y="239151"/>
                </a:cubicBezTo>
                <a:cubicBezTo>
                  <a:pt x="5434818" y="225083"/>
                  <a:pt x="5429263" y="207510"/>
                  <a:pt x="5416061" y="196948"/>
                </a:cubicBezTo>
                <a:cubicBezTo>
                  <a:pt x="5404482" y="187685"/>
                  <a:pt x="5388447" y="185533"/>
                  <a:pt x="5373858" y="182880"/>
                </a:cubicBezTo>
                <a:cubicBezTo>
                  <a:pt x="5336662" y="176117"/>
                  <a:pt x="5298831" y="173502"/>
                  <a:pt x="5261317" y="168813"/>
                </a:cubicBezTo>
                <a:cubicBezTo>
                  <a:pt x="5185198" y="92694"/>
                  <a:pt x="5220921" y="120029"/>
                  <a:pt x="5022166" y="70339"/>
                </a:cubicBezTo>
                <a:cubicBezTo>
                  <a:pt x="4887317" y="36626"/>
                  <a:pt x="5054479" y="81110"/>
                  <a:pt x="4895557" y="28136"/>
                </a:cubicBezTo>
                <a:cubicBezTo>
                  <a:pt x="4865756" y="18202"/>
                  <a:pt x="4796823" y="5575"/>
                  <a:pt x="4768948" y="0"/>
                </a:cubicBezTo>
                <a:cubicBezTo>
                  <a:pt x="4712677" y="4689"/>
                  <a:pt x="4656165" y="7064"/>
                  <a:pt x="4600135" y="14068"/>
                </a:cubicBezTo>
                <a:cubicBezTo>
                  <a:pt x="4580950" y="16466"/>
                  <a:pt x="4562738" y="23942"/>
                  <a:pt x="4543864" y="28136"/>
                </a:cubicBezTo>
                <a:cubicBezTo>
                  <a:pt x="4478612" y="42637"/>
                  <a:pt x="4477280" y="39121"/>
                  <a:pt x="4417255" y="56271"/>
                </a:cubicBezTo>
                <a:cubicBezTo>
                  <a:pt x="4402997" y="60345"/>
                  <a:pt x="4389528" y="67122"/>
                  <a:pt x="4375052" y="70339"/>
                </a:cubicBezTo>
                <a:cubicBezTo>
                  <a:pt x="4301476" y="86690"/>
                  <a:pt x="4251927" y="83013"/>
                  <a:pt x="4178104" y="112542"/>
                </a:cubicBezTo>
                <a:cubicBezTo>
                  <a:pt x="3957946" y="200605"/>
                  <a:pt x="4233230" y="94166"/>
                  <a:pt x="4051495" y="154745"/>
                </a:cubicBezTo>
                <a:cubicBezTo>
                  <a:pt x="4013486" y="167415"/>
                  <a:pt x="3976468" y="182880"/>
                  <a:pt x="3938954" y="196948"/>
                </a:cubicBezTo>
                <a:cubicBezTo>
                  <a:pt x="3912784" y="223118"/>
                  <a:pt x="3904108" y="235472"/>
                  <a:pt x="3868615" y="253219"/>
                </a:cubicBezTo>
                <a:cubicBezTo>
                  <a:pt x="3855352" y="259851"/>
                  <a:pt x="3840718" y="263385"/>
                  <a:pt x="3826412" y="267287"/>
                </a:cubicBezTo>
                <a:cubicBezTo>
                  <a:pt x="3789106" y="277461"/>
                  <a:pt x="3750555" y="283194"/>
                  <a:pt x="3713871" y="295422"/>
                </a:cubicBezTo>
                <a:lnTo>
                  <a:pt x="3629464" y="323557"/>
                </a:lnTo>
                <a:cubicBezTo>
                  <a:pt x="3620086" y="332936"/>
                  <a:pt x="3612365" y="344336"/>
                  <a:pt x="3601329" y="351693"/>
                </a:cubicBezTo>
                <a:cubicBezTo>
                  <a:pt x="3552162" y="384471"/>
                  <a:pt x="3542910" y="378432"/>
                  <a:pt x="3488788" y="393896"/>
                </a:cubicBezTo>
                <a:cubicBezTo>
                  <a:pt x="3317040" y="442968"/>
                  <a:pt x="3658903" y="401017"/>
                  <a:pt x="3123028" y="422031"/>
                </a:cubicBezTo>
                <a:lnTo>
                  <a:pt x="2729132" y="436099"/>
                </a:lnTo>
                <a:cubicBezTo>
                  <a:pt x="2350260" y="562393"/>
                  <a:pt x="2666837" y="462002"/>
                  <a:pt x="1617784" y="436099"/>
                </a:cubicBezTo>
                <a:cubicBezTo>
                  <a:pt x="1593881" y="435509"/>
                  <a:pt x="1571031" y="425962"/>
                  <a:pt x="1547446" y="422031"/>
                </a:cubicBezTo>
                <a:cubicBezTo>
                  <a:pt x="1514739" y="416580"/>
                  <a:pt x="1481679" y="413415"/>
                  <a:pt x="1448972" y="407964"/>
                </a:cubicBezTo>
                <a:cubicBezTo>
                  <a:pt x="1425387" y="404033"/>
                  <a:pt x="1402513" y="395121"/>
                  <a:pt x="1378634" y="393896"/>
                </a:cubicBezTo>
                <a:cubicBezTo>
                  <a:pt x="1219340" y="385727"/>
                  <a:pt x="1059766" y="384517"/>
                  <a:pt x="900332" y="379828"/>
                </a:cubicBezTo>
                <a:cubicBezTo>
                  <a:pt x="767642" y="346655"/>
                  <a:pt x="859021" y="365810"/>
                  <a:pt x="604911" y="351693"/>
                </a:cubicBezTo>
                <a:lnTo>
                  <a:pt x="337624" y="337625"/>
                </a:lnTo>
                <a:cubicBezTo>
                  <a:pt x="300110" y="328247"/>
                  <a:pt x="261767" y="321718"/>
                  <a:pt x="225083" y="309490"/>
                </a:cubicBezTo>
                <a:lnTo>
                  <a:pt x="140677" y="281354"/>
                </a:lnTo>
                <a:cubicBezTo>
                  <a:pt x="131298" y="271976"/>
                  <a:pt x="123914" y="260043"/>
                  <a:pt x="112541" y="253219"/>
                </a:cubicBezTo>
                <a:cubicBezTo>
                  <a:pt x="74265" y="230254"/>
                  <a:pt x="18757" y="241496"/>
                  <a:pt x="0" y="23915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Afrundet rektangel 27"/>
          <p:cNvSpPr/>
          <p:nvPr/>
        </p:nvSpPr>
        <p:spPr>
          <a:xfrm>
            <a:off x="1524000" y="5013176"/>
            <a:ext cx="26277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Reservoirbjergart: Kalksten (kan også være sandsten). Her skrivekridt dannet for 60-100 </a:t>
            </a:r>
            <a:r>
              <a:rPr lang="da-DK" sz="1600" dirty="0" err="1"/>
              <a:t>mio</a:t>
            </a:r>
            <a:r>
              <a:rPr lang="da-DK" sz="1600" dirty="0"/>
              <a:t> år siden</a:t>
            </a:r>
          </a:p>
        </p:txBody>
      </p:sp>
      <p:sp>
        <p:nvSpPr>
          <p:cNvPr id="29" name="Ellipse 28"/>
          <p:cNvSpPr/>
          <p:nvPr/>
        </p:nvSpPr>
        <p:spPr>
          <a:xfrm>
            <a:off x="9126486" y="2808925"/>
            <a:ext cx="288032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9120336" y="3140968"/>
            <a:ext cx="288032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Ellipse 30"/>
          <p:cNvSpPr/>
          <p:nvPr/>
        </p:nvSpPr>
        <p:spPr>
          <a:xfrm>
            <a:off x="9912424" y="2650572"/>
            <a:ext cx="288032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Ellipse 31"/>
          <p:cNvSpPr/>
          <p:nvPr/>
        </p:nvSpPr>
        <p:spPr>
          <a:xfrm>
            <a:off x="9912424" y="3429000"/>
            <a:ext cx="288032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Ellipse 32"/>
          <p:cNvSpPr/>
          <p:nvPr/>
        </p:nvSpPr>
        <p:spPr>
          <a:xfrm>
            <a:off x="9480376" y="3356992"/>
            <a:ext cx="288032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Ellipse 33"/>
          <p:cNvSpPr/>
          <p:nvPr/>
        </p:nvSpPr>
        <p:spPr>
          <a:xfrm>
            <a:off x="9552384" y="2564904"/>
            <a:ext cx="288032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Afrundet rektangel 34"/>
          <p:cNvSpPr/>
          <p:nvPr/>
        </p:nvSpPr>
        <p:spPr>
          <a:xfrm>
            <a:off x="5231904" y="6237312"/>
            <a:ext cx="259228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Vigtigt: Højt organisk indhold (2-5 %)  og ingen ilt </a:t>
            </a:r>
          </a:p>
        </p:txBody>
      </p:sp>
      <p:sp>
        <p:nvSpPr>
          <p:cNvPr id="36" name="Afrundet rektangel 35"/>
          <p:cNvSpPr/>
          <p:nvPr/>
        </p:nvSpPr>
        <p:spPr>
          <a:xfrm>
            <a:off x="1524000" y="3789040"/>
            <a:ext cx="22677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Vigtigt: Mange sammenhængende hulrum (høj </a:t>
            </a:r>
            <a:r>
              <a:rPr lang="da-DK" sz="1600" dirty="0" err="1"/>
              <a:t>permeabilitet</a:t>
            </a:r>
            <a:r>
              <a:rPr lang="da-DK" sz="1600" dirty="0"/>
              <a:t> og porøsitet)</a:t>
            </a:r>
          </a:p>
        </p:txBody>
      </p:sp>
      <p:sp>
        <p:nvSpPr>
          <p:cNvPr id="38" name="Kombinationstegning 37"/>
          <p:cNvSpPr/>
          <p:nvPr/>
        </p:nvSpPr>
        <p:spPr>
          <a:xfrm>
            <a:off x="3390947" y="2998637"/>
            <a:ext cx="7354321" cy="1467646"/>
          </a:xfrm>
          <a:custGeom>
            <a:avLst/>
            <a:gdLst>
              <a:gd name="connsiteX0" fmla="*/ 128987 w 7354321"/>
              <a:gd name="connsiteY0" fmla="*/ 465666 h 1467646"/>
              <a:gd name="connsiteX1" fmla="*/ 128987 w 7354321"/>
              <a:gd name="connsiteY1" fmla="*/ 465666 h 1467646"/>
              <a:gd name="connsiteX2" fmla="*/ 213394 w 7354321"/>
              <a:gd name="connsiteY2" fmla="*/ 564140 h 1467646"/>
              <a:gd name="connsiteX3" fmla="*/ 269664 w 7354321"/>
              <a:gd name="connsiteY3" fmla="*/ 676682 h 1467646"/>
              <a:gd name="connsiteX4" fmla="*/ 297800 w 7354321"/>
              <a:gd name="connsiteY4" fmla="*/ 775156 h 1467646"/>
              <a:gd name="connsiteX5" fmla="*/ 325935 w 7354321"/>
              <a:gd name="connsiteY5" fmla="*/ 901765 h 1467646"/>
              <a:gd name="connsiteX6" fmla="*/ 325935 w 7354321"/>
              <a:gd name="connsiteY6" fmla="*/ 986171 h 1467646"/>
              <a:gd name="connsiteX7" fmla="*/ 325935 w 7354321"/>
              <a:gd name="connsiteY7" fmla="*/ 986171 h 1467646"/>
              <a:gd name="connsiteX8" fmla="*/ 593221 w 7354321"/>
              <a:gd name="connsiteY8" fmla="*/ 1000239 h 1467646"/>
              <a:gd name="connsiteX9" fmla="*/ 663560 w 7354321"/>
              <a:gd name="connsiteY9" fmla="*/ 1042442 h 1467646"/>
              <a:gd name="connsiteX10" fmla="*/ 747966 w 7354321"/>
              <a:gd name="connsiteY10" fmla="*/ 1070577 h 1467646"/>
              <a:gd name="connsiteX11" fmla="*/ 888643 w 7354321"/>
              <a:gd name="connsiteY11" fmla="*/ 1098712 h 1467646"/>
              <a:gd name="connsiteX12" fmla="*/ 1240335 w 7354321"/>
              <a:gd name="connsiteY12" fmla="*/ 1112780 h 1467646"/>
              <a:gd name="connsiteX13" fmla="*/ 1915584 w 7354321"/>
              <a:gd name="connsiteY13" fmla="*/ 1140916 h 1467646"/>
              <a:gd name="connsiteX14" fmla="*/ 2042194 w 7354321"/>
              <a:gd name="connsiteY14" fmla="*/ 1154983 h 1467646"/>
              <a:gd name="connsiteX15" fmla="*/ 2126600 w 7354321"/>
              <a:gd name="connsiteY15" fmla="*/ 1169051 h 1467646"/>
              <a:gd name="connsiteX16" fmla="*/ 2267277 w 7354321"/>
              <a:gd name="connsiteY16" fmla="*/ 1183119 h 1467646"/>
              <a:gd name="connsiteX17" fmla="*/ 2478292 w 7354321"/>
              <a:gd name="connsiteY17" fmla="*/ 1211254 h 1467646"/>
              <a:gd name="connsiteX18" fmla="*/ 2520495 w 7354321"/>
              <a:gd name="connsiteY18" fmla="*/ 1225322 h 1467646"/>
              <a:gd name="connsiteX19" fmla="*/ 2815917 w 7354321"/>
              <a:gd name="connsiteY19" fmla="*/ 1253457 h 1467646"/>
              <a:gd name="connsiteX20" fmla="*/ 2900323 w 7354321"/>
              <a:gd name="connsiteY20" fmla="*/ 1239389 h 1467646"/>
              <a:gd name="connsiteX21" fmla="*/ 2942526 w 7354321"/>
              <a:gd name="connsiteY21" fmla="*/ 1225322 h 1467646"/>
              <a:gd name="connsiteX22" fmla="*/ 3012864 w 7354321"/>
              <a:gd name="connsiteY22" fmla="*/ 1211254 h 1467646"/>
              <a:gd name="connsiteX23" fmla="*/ 3167609 w 7354321"/>
              <a:gd name="connsiteY23" fmla="*/ 1183119 h 1467646"/>
              <a:gd name="connsiteX24" fmla="*/ 3209812 w 7354321"/>
              <a:gd name="connsiteY24" fmla="*/ 1169051 h 1467646"/>
              <a:gd name="connsiteX25" fmla="*/ 3533369 w 7354321"/>
              <a:gd name="connsiteY25" fmla="*/ 1126848 h 1467646"/>
              <a:gd name="connsiteX26" fmla="*/ 3927264 w 7354321"/>
              <a:gd name="connsiteY26" fmla="*/ 1126848 h 1467646"/>
              <a:gd name="connsiteX27" fmla="*/ 4011671 w 7354321"/>
              <a:gd name="connsiteY27" fmla="*/ 1084645 h 1467646"/>
              <a:gd name="connsiteX28" fmla="*/ 4039806 w 7354321"/>
              <a:gd name="connsiteY28" fmla="*/ 1056509 h 1467646"/>
              <a:gd name="connsiteX29" fmla="*/ 4096077 w 7354321"/>
              <a:gd name="connsiteY29" fmla="*/ 1028374 h 1467646"/>
              <a:gd name="connsiteX30" fmla="*/ 4180483 w 7354321"/>
              <a:gd name="connsiteY30" fmla="*/ 972103 h 1467646"/>
              <a:gd name="connsiteX31" fmla="*/ 4222686 w 7354321"/>
              <a:gd name="connsiteY31" fmla="*/ 958036 h 1467646"/>
              <a:gd name="connsiteX32" fmla="*/ 4475904 w 7354321"/>
              <a:gd name="connsiteY32" fmla="*/ 915832 h 1467646"/>
              <a:gd name="connsiteX33" fmla="*/ 4560311 w 7354321"/>
              <a:gd name="connsiteY33" fmla="*/ 887697 h 1467646"/>
              <a:gd name="connsiteX34" fmla="*/ 4602514 w 7354321"/>
              <a:gd name="connsiteY34" fmla="*/ 859562 h 1467646"/>
              <a:gd name="connsiteX35" fmla="*/ 4672852 w 7354321"/>
              <a:gd name="connsiteY35" fmla="*/ 817359 h 1467646"/>
              <a:gd name="connsiteX36" fmla="*/ 4883867 w 7354321"/>
              <a:gd name="connsiteY36" fmla="*/ 803291 h 1467646"/>
              <a:gd name="connsiteX37" fmla="*/ 4926071 w 7354321"/>
              <a:gd name="connsiteY37" fmla="*/ 789223 h 1467646"/>
              <a:gd name="connsiteX38" fmla="*/ 5348101 w 7354321"/>
              <a:gd name="connsiteY38" fmla="*/ 789223 h 1467646"/>
              <a:gd name="connsiteX39" fmla="*/ 5404372 w 7354321"/>
              <a:gd name="connsiteY39" fmla="*/ 831426 h 1467646"/>
              <a:gd name="connsiteX40" fmla="*/ 5460643 w 7354321"/>
              <a:gd name="connsiteY40" fmla="*/ 845494 h 1467646"/>
              <a:gd name="connsiteX41" fmla="*/ 5713861 w 7354321"/>
              <a:gd name="connsiteY41" fmla="*/ 873629 h 1467646"/>
              <a:gd name="connsiteX42" fmla="*/ 5770132 w 7354321"/>
              <a:gd name="connsiteY42" fmla="*/ 887697 h 1467646"/>
              <a:gd name="connsiteX43" fmla="*/ 5812335 w 7354321"/>
              <a:gd name="connsiteY43" fmla="*/ 929900 h 1467646"/>
              <a:gd name="connsiteX44" fmla="*/ 5840471 w 7354321"/>
              <a:gd name="connsiteY44" fmla="*/ 972103 h 1467646"/>
              <a:gd name="connsiteX45" fmla="*/ 5896741 w 7354321"/>
              <a:gd name="connsiteY45" fmla="*/ 986171 h 1467646"/>
              <a:gd name="connsiteX46" fmla="*/ 5995215 w 7354321"/>
              <a:gd name="connsiteY46" fmla="*/ 1070577 h 1467646"/>
              <a:gd name="connsiteX47" fmla="*/ 6079621 w 7354321"/>
              <a:gd name="connsiteY47" fmla="*/ 1112780 h 1467646"/>
              <a:gd name="connsiteX48" fmla="*/ 6149960 w 7354321"/>
              <a:gd name="connsiteY48" fmla="*/ 1169051 h 1467646"/>
              <a:gd name="connsiteX49" fmla="*/ 6234366 w 7354321"/>
              <a:gd name="connsiteY49" fmla="*/ 1225322 h 1467646"/>
              <a:gd name="connsiteX50" fmla="*/ 6304704 w 7354321"/>
              <a:gd name="connsiteY50" fmla="*/ 1239389 h 1467646"/>
              <a:gd name="connsiteX51" fmla="*/ 6360975 w 7354321"/>
              <a:gd name="connsiteY51" fmla="*/ 1253457 h 1467646"/>
              <a:gd name="connsiteX52" fmla="*/ 6557923 w 7354321"/>
              <a:gd name="connsiteY52" fmla="*/ 1281592 h 1467646"/>
              <a:gd name="connsiteX53" fmla="*/ 7176901 w 7354321"/>
              <a:gd name="connsiteY53" fmla="*/ 690749 h 1467646"/>
              <a:gd name="connsiteX54" fmla="*/ 7148766 w 7354321"/>
              <a:gd name="connsiteY54" fmla="*/ 648546 h 1467646"/>
              <a:gd name="connsiteX55" fmla="*/ 7134698 w 7354321"/>
              <a:gd name="connsiteY55" fmla="*/ 592276 h 1467646"/>
              <a:gd name="connsiteX56" fmla="*/ 7120631 w 7354321"/>
              <a:gd name="connsiteY56" fmla="*/ 85839 h 1467646"/>
              <a:gd name="connsiteX57" fmla="*/ 7008089 w 7354321"/>
              <a:gd name="connsiteY57" fmla="*/ 113974 h 1467646"/>
              <a:gd name="connsiteX58" fmla="*/ 6825209 w 7354321"/>
              <a:gd name="connsiteY58" fmla="*/ 170245 h 1467646"/>
              <a:gd name="connsiteX59" fmla="*/ 6445381 w 7354321"/>
              <a:gd name="connsiteY59" fmla="*/ 156177 h 1467646"/>
              <a:gd name="connsiteX60" fmla="*/ 6389111 w 7354321"/>
              <a:gd name="connsiteY60" fmla="*/ 142109 h 1467646"/>
              <a:gd name="connsiteX61" fmla="*/ 6051486 w 7354321"/>
              <a:gd name="connsiteY61" fmla="*/ 156177 h 1467646"/>
              <a:gd name="connsiteX62" fmla="*/ 5249627 w 7354321"/>
              <a:gd name="connsiteY62" fmla="*/ 170245 h 1467646"/>
              <a:gd name="connsiteX63" fmla="*/ 5137086 w 7354321"/>
              <a:gd name="connsiteY63" fmla="*/ 170245 h 1467646"/>
              <a:gd name="connsiteX64" fmla="*/ 3631843 w 7354321"/>
              <a:gd name="connsiteY64" fmla="*/ 156177 h 1467646"/>
              <a:gd name="connsiteX65" fmla="*/ 3266083 w 7354321"/>
              <a:gd name="connsiteY65" fmla="*/ 128042 h 1467646"/>
              <a:gd name="connsiteX66" fmla="*/ 2717443 w 7354321"/>
              <a:gd name="connsiteY66" fmla="*/ 142109 h 1467646"/>
              <a:gd name="connsiteX67" fmla="*/ 2576766 w 7354321"/>
              <a:gd name="connsiteY67" fmla="*/ 156177 h 1467646"/>
              <a:gd name="connsiteX68" fmla="*/ 2450157 w 7354321"/>
              <a:gd name="connsiteY68" fmla="*/ 198380 h 1467646"/>
              <a:gd name="connsiteX69" fmla="*/ 2393886 w 7354321"/>
              <a:gd name="connsiteY69" fmla="*/ 212448 h 1467646"/>
              <a:gd name="connsiteX70" fmla="*/ 2028126 w 7354321"/>
              <a:gd name="connsiteY70" fmla="*/ 198380 h 1467646"/>
              <a:gd name="connsiteX71" fmla="*/ 1873381 w 7354321"/>
              <a:gd name="connsiteY71" fmla="*/ 170245 h 1467646"/>
              <a:gd name="connsiteX72" fmla="*/ 1760840 w 7354321"/>
              <a:gd name="connsiteY72" fmla="*/ 156177 h 1467646"/>
              <a:gd name="connsiteX73" fmla="*/ 1718637 w 7354321"/>
              <a:gd name="connsiteY73" fmla="*/ 142109 h 1467646"/>
              <a:gd name="connsiteX74" fmla="*/ 1662366 w 7354321"/>
              <a:gd name="connsiteY74" fmla="*/ 113974 h 1467646"/>
              <a:gd name="connsiteX75" fmla="*/ 1437283 w 7354321"/>
              <a:gd name="connsiteY75" fmla="*/ 43636 h 1467646"/>
              <a:gd name="connsiteX76" fmla="*/ 902711 w 7354321"/>
              <a:gd name="connsiteY76" fmla="*/ 71771 h 1467646"/>
              <a:gd name="connsiteX77" fmla="*/ 607289 w 7354321"/>
              <a:gd name="connsiteY77" fmla="*/ 99906 h 1467646"/>
              <a:gd name="connsiteX78" fmla="*/ 340003 w 7354321"/>
              <a:gd name="connsiteY78" fmla="*/ 128042 h 1467646"/>
              <a:gd name="connsiteX79" fmla="*/ 241529 w 7354321"/>
              <a:gd name="connsiteY79" fmla="*/ 142109 h 1467646"/>
              <a:gd name="connsiteX80" fmla="*/ 30514 w 7354321"/>
              <a:gd name="connsiteY80" fmla="*/ 156177 h 1467646"/>
              <a:gd name="connsiteX81" fmla="*/ 72717 w 7354321"/>
              <a:gd name="connsiteY81" fmla="*/ 240583 h 1467646"/>
              <a:gd name="connsiteX82" fmla="*/ 100852 w 7354321"/>
              <a:gd name="connsiteY82" fmla="*/ 324989 h 1467646"/>
              <a:gd name="connsiteX83" fmla="*/ 128987 w 7354321"/>
              <a:gd name="connsiteY83" fmla="*/ 437531 h 1467646"/>
              <a:gd name="connsiteX84" fmla="*/ 128987 w 7354321"/>
              <a:gd name="connsiteY84" fmla="*/ 465666 h 146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7354321" h="1467646">
                <a:moveTo>
                  <a:pt x="128987" y="465666"/>
                </a:moveTo>
                <a:lnTo>
                  <a:pt x="128987" y="465666"/>
                </a:lnTo>
                <a:cubicBezTo>
                  <a:pt x="157123" y="498491"/>
                  <a:pt x="190736" y="527320"/>
                  <a:pt x="213394" y="564140"/>
                </a:cubicBezTo>
                <a:cubicBezTo>
                  <a:pt x="316854" y="732262"/>
                  <a:pt x="188748" y="595763"/>
                  <a:pt x="269664" y="676682"/>
                </a:cubicBezTo>
                <a:cubicBezTo>
                  <a:pt x="303387" y="777850"/>
                  <a:pt x="262480" y="651533"/>
                  <a:pt x="297800" y="775156"/>
                </a:cubicBezTo>
                <a:cubicBezTo>
                  <a:pt x="316187" y="839512"/>
                  <a:pt x="318469" y="812171"/>
                  <a:pt x="325935" y="901765"/>
                </a:cubicBezTo>
                <a:cubicBezTo>
                  <a:pt x="328272" y="929803"/>
                  <a:pt x="325935" y="958036"/>
                  <a:pt x="325935" y="986171"/>
                </a:cubicBezTo>
                <a:lnTo>
                  <a:pt x="325935" y="986171"/>
                </a:lnTo>
                <a:cubicBezTo>
                  <a:pt x="415030" y="990860"/>
                  <a:pt x="504369" y="992162"/>
                  <a:pt x="593221" y="1000239"/>
                </a:cubicBezTo>
                <a:cubicBezTo>
                  <a:pt x="668317" y="1007066"/>
                  <a:pt x="606772" y="1014048"/>
                  <a:pt x="663560" y="1042442"/>
                </a:cubicBezTo>
                <a:cubicBezTo>
                  <a:pt x="690086" y="1055705"/>
                  <a:pt x="719831" y="1061199"/>
                  <a:pt x="747966" y="1070577"/>
                </a:cubicBezTo>
                <a:cubicBezTo>
                  <a:pt x="806614" y="1090126"/>
                  <a:pt x="809055" y="1093738"/>
                  <a:pt x="888643" y="1098712"/>
                </a:cubicBezTo>
                <a:cubicBezTo>
                  <a:pt x="1005739" y="1106030"/>
                  <a:pt x="1123137" y="1107329"/>
                  <a:pt x="1240335" y="1112780"/>
                </a:cubicBezTo>
                <a:cubicBezTo>
                  <a:pt x="1904316" y="1143664"/>
                  <a:pt x="959136" y="1109034"/>
                  <a:pt x="1915584" y="1140916"/>
                </a:cubicBezTo>
                <a:cubicBezTo>
                  <a:pt x="1957787" y="1145605"/>
                  <a:pt x="2000103" y="1149371"/>
                  <a:pt x="2042194" y="1154983"/>
                </a:cubicBezTo>
                <a:cubicBezTo>
                  <a:pt x="2070467" y="1158753"/>
                  <a:pt x="2098297" y="1165513"/>
                  <a:pt x="2126600" y="1169051"/>
                </a:cubicBezTo>
                <a:cubicBezTo>
                  <a:pt x="2173362" y="1174896"/>
                  <a:pt x="2220486" y="1177504"/>
                  <a:pt x="2267277" y="1183119"/>
                </a:cubicBezTo>
                <a:cubicBezTo>
                  <a:pt x="2337732" y="1191574"/>
                  <a:pt x="2407954" y="1201876"/>
                  <a:pt x="2478292" y="1211254"/>
                </a:cubicBezTo>
                <a:cubicBezTo>
                  <a:pt x="2492360" y="1215943"/>
                  <a:pt x="2505954" y="1222414"/>
                  <a:pt x="2520495" y="1225322"/>
                </a:cubicBezTo>
                <a:cubicBezTo>
                  <a:pt x="2611392" y="1243501"/>
                  <a:pt x="2730265" y="1247339"/>
                  <a:pt x="2815917" y="1253457"/>
                </a:cubicBezTo>
                <a:cubicBezTo>
                  <a:pt x="2844052" y="1248768"/>
                  <a:pt x="2872479" y="1245577"/>
                  <a:pt x="2900323" y="1239389"/>
                </a:cubicBezTo>
                <a:cubicBezTo>
                  <a:pt x="2914798" y="1236172"/>
                  <a:pt x="2928140" y="1228918"/>
                  <a:pt x="2942526" y="1225322"/>
                </a:cubicBezTo>
                <a:cubicBezTo>
                  <a:pt x="2965722" y="1219523"/>
                  <a:pt x="2989339" y="1215531"/>
                  <a:pt x="3012864" y="1211254"/>
                </a:cubicBezTo>
                <a:cubicBezTo>
                  <a:pt x="3058838" y="1202895"/>
                  <a:pt x="3121288" y="1194699"/>
                  <a:pt x="3167609" y="1183119"/>
                </a:cubicBezTo>
                <a:cubicBezTo>
                  <a:pt x="3181995" y="1179523"/>
                  <a:pt x="3195132" y="1171148"/>
                  <a:pt x="3209812" y="1169051"/>
                </a:cubicBezTo>
                <a:cubicBezTo>
                  <a:pt x="3640664" y="1107501"/>
                  <a:pt x="3336434" y="1166236"/>
                  <a:pt x="3533369" y="1126848"/>
                </a:cubicBezTo>
                <a:cubicBezTo>
                  <a:pt x="3728469" y="1137117"/>
                  <a:pt x="3766520" y="1153639"/>
                  <a:pt x="3927264" y="1126848"/>
                </a:cubicBezTo>
                <a:cubicBezTo>
                  <a:pt x="3960107" y="1121374"/>
                  <a:pt x="3986089" y="1105110"/>
                  <a:pt x="4011671" y="1084645"/>
                </a:cubicBezTo>
                <a:cubicBezTo>
                  <a:pt x="4022028" y="1076360"/>
                  <a:pt x="4028770" y="1063866"/>
                  <a:pt x="4039806" y="1056509"/>
                </a:cubicBezTo>
                <a:cubicBezTo>
                  <a:pt x="4057255" y="1044876"/>
                  <a:pt x="4078095" y="1039163"/>
                  <a:pt x="4096077" y="1028374"/>
                </a:cubicBezTo>
                <a:cubicBezTo>
                  <a:pt x="4125073" y="1010977"/>
                  <a:pt x="4148404" y="982796"/>
                  <a:pt x="4180483" y="972103"/>
                </a:cubicBezTo>
                <a:cubicBezTo>
                  <a:pt x="4194551" y="967414"/>
                  <a:pt x="4208237" y="961370"/>
                  <a:pt x="4222686" y="958036"/>
                </a:cubicBezTo>
                <a:cubicBezTo>
                  <a:pt x="4348732" y="928949"/>
                  <a:pt x="4356786" y="930722"/>
                  <a:pt x="4475904" y="915832"/>
                </a:cubicBezTo>
                <a:cubicBezTo>
                  <a:pt x="4504040" y="906454"/>
                  <a:pt x="4535634" y="904148"/>
                  <a:pt x="4560311" y="887697"/>
                </a:cubicBezTo>
                <a:cubicBezTo>
                  <a:pt x="4574379" y="878319"/>
                  <a:pt x="4589312" y="870124"/>
                  <a:pt x="4602514" y="859562"/>
                </a:cubicBezTo>
                <a:cubicBezTo>
                  <a:pt x="4636542" y="832339"/>
                  <a:pt x="4623201" y="822876"/>
                  <a:pt x="4672852" y="817359"/>
                </a:cubicBezTo>
                <a:cubicBezTo>
                  <a:pt x="4742915" y="809574"/>
                  <a:pt x="4813529" y="807980"/>
                  <a:pt x="4883867" y="803291"/>
                </a:cubicBezTo>
                <a:cubicBezTo>
                  <a:pt x="4897935" y="798602"/>
                  <a:pt x="4911685" y="792819"/>
                  <a:pt x="4926071" y="789223"/>
                </a:cubicBezTo>
                <a:cubicBezTo>
                  <a:pt x="5079489" y="750869"/>
                  <a:pt x="5129371" y="780474"/>
                  <a:pt x="5348101" y="789223"/>
                </a:cubicBezTo>
                <a:cubicBezTo>
                  <a:pt x="5366858" y="803291"/>
                  <a:pt x="5383401" y="820941"/>
                  <a:pt x="5404372" y="831426"/>
                </a:cubicBezTo>
                <a:cubicBezTo>
                  <a:pt x="5421665" y="840073"/>
                  <a:pt x="5441621" y="842035"/>
                  <a:pt x="5460643" y="845494"/>
                </a:cubicBezTo>
                <a:cubicBezTo>
                  <a:pt x="5546217" y="861053"/>
                  <a:pt x="5626336" y="865673"/>
                  <a:pt x="5713861" y="873629"/>
                </a:cubicBezTo>
                <a:cubicBezTo>
                  <a:pt x="5732618" y="878318"/>
                  <a:pt x="5753345" y="878104"/>
                  <a:pt x="5770132" y="887697"/>
                </a:cubicBezTo>
                <a:cubicBezTo>
                  <a:pt x="5787405" y="897568"/>
                  <a:pt x="5799599" y="914617"/>
                  <a:pt x="5812335" y="929900"/>
                </a:cubicBezTo>
                <a:cubicBezTo>
                  <a:pt x="5823159" y="942889"/>
                  <a:pt x="5826403" y="962724"/>
                  <a:pt x="5840471" y="972103"/>
                </a:cubicBezTo>
                <a:cubicBezTo>
                  <a:pt x="5856558" y="982828"/>
                  <a:pt x="5877984" y="981482"/>
                  <a:pt x="5896741" y="986171"/>
                </a:cubicBezTo>
                <a:cubicBezTo>
                  <a:pt x="5931354" y="1020784"/>
                  <a:pt x="5952364" y="1049152"/>
                  <a:pt x="5995215" y="1070577"/>
                </a:cubicBezTo>
                <a:cubicBezTo>
                  <a:pt x="6111700" y="1128820"/>
                  <a:pt x="5958673" y="1032149"/>
                  <a:pt x="6079621" y="1112780"/>
                </a:cubicBezTo>
                <a:cubicBezTo>
                  <a:pt x="6131608" y="1190759"/>
                  <a:pt x="6078013" y="1129080"/>
                  <a:pt x="6149960" y="1169051"/>
                </a:cubicBezTo>
                <a:cubicBezTo>
                  <a:pt x="6179519" y="1185473"/>
                  <a:pt x="6201208" y="1218691"/>
                  <a:pt x="6234366" y="1225322"/>
                </a:cubicBezTo>
                <a:cubicBezTo>
                  <a:pt x="6257812" y="1230011"/>
                  <a:pt x="6281363" y="1234202"/>
                  <a:pt x="6304704" y="1239389"/>
                </a:cubicBezTo>
                <a:cubicBezTo>
                  <a:pt x="6323578" y="1243583"/>
                  <a:pt x="6342016" y="1249665"/>
                  <a:pt x="6360975" y="1253457"/>
                </a:cubicBezTo>
                <a:cubicBezTo>
                  <a:pt x="6428592" y="1266981"/>
                  <a:pt x="6488758" y="1272947"/>
                  <a:pt x="6557923" y="1281592"/>
                </a:cubicBezTo>
                <a:cubicBezTo>
                  <a:pt x="7354321" y="1246966"/>
                  <a:pt x="7249171" y="1467646"/>
                  <a:pt x="7176901" y="690749"/>
                </a:cubicBezTo>
                <a:cubicBezTo>
                  <a:pt x="7175335" y="673915"/>
                  <a:pt x="7158144" y="662614"/>
                  <a:pt x="7148766" y="648546"/>
                </a:cubicBezTo>
                <a:cubicBezTo>
                  <a:pt x="7144077" y="629789"/>
                  <a:pt x="7135663" y="611586"/>
                  <a:pt x="7134698" y="592276"/>
                </a:cubicBezTo>
                <a:cubicBezTo>
                  <a:pt x="7126265" y="423609"/>
                  <a:pt x="7163845" y="249094"/>
                  <a:pt x="7120631" y="85839"/>
                </a:cubicBezTo>
                <a:cubicBezTo>
                  <a:pt x="7110736" y="48458"/>
                  <a:pt x="7045347" y="103625"/>
                  <a:pt x="7008089" y="113974"/>
                </a:cubicBezTo>
                <a:cubicBezTo>
                  <a:pt x="6915154" y="139789"/>
                  <a:pt x="6895094" y="146949"/>
                  <a:pt x="6825209" y="170245"/>
                </a:cubicBezTo>
                <a:cubicBezTo>
                  <a:pt x="6698600" y="165556"/>
                  <a:pt x="6571814" y="164334"/>
                  <a:pt x="6445381" y="156177"/>
                </a:cubicBezTo>
                <a:cubicBezTo>
                  <a:pt x="6426087" y="154932"/>
                  <a:pt x="6408445" y="142109"/>
                  <a:pt x="6389111" y="142109"/>
                </a:cubicBezTo>
                <a:cubicBezTo>
                  <a:pt x="6276472" y="142109"/>
                  <a:pt x="6164091" y="153397"/>
                  <a:pt x="6051486" y="156177"/>
                </a:cubicBezTo>
                <a:lnTo>
                  <a:pt x="5249627" y="170245"/>
                </a:lnTo>
                <a:cubicBezTo>
                  <a:pt x="5157439" y="200973"/>
                  <a:pt x="5265986" y="172547"/>
                  <a:pt x="5137086" y="170245"/>
                </a:cubicBezTo>
                <a:lnTo>
                  <a:pt x="3631843" y="156177"/>
                </a:lnTo>
                <a:cubicBezTo>
                  <a:pt x="3483271" y="126462"/>
                  <a:pt x="3509367" y="128042"/>
                  <a:pt x="3266083" y="128042"/>
                </a:cubicBezTo>
                <a:cubicBezTo>
                  <a:pt x="3083143" y="128042"/>
                  <a:pt x="2900323" y="137420"/>
                  <a:pt x="2717443" y="142109"/>
                </a:cubicBezTo>
                <a:cubicBezTo>
                  <a:pt x="2670551" y="146798"/>
                  <a:pt x="2622881" y="146468"/>
                  <a:pt x="2576766" y="156177"/>
                </a:cubicBezTo>
                <a:cubicBezTo>
                  <a:pt x="2533234" y="165342"/>
                  <a:pt x="2493315" y="187590"/>
                  <a:pt x="2450157" y="198380"/>
                </a:cubicBezTo>
                <a:lnTo>
                  <a:pt x="2393886" y="212448"/>
                </a:lnTo>
                <a:cubicBezTo>
                  <a:pt x="2271966" y="207759"/>
                  <a:pt x="2149899" y="205991"/>
                  <a:pt x="2028126" y="198380"/>
                </a:cubicBezTo>
                <a:cubicBezTo>
                  <a:pt x="1984046" y="195625"/>
                  <a:pt x="1918114" y="177127"/>
                  <a:pt x="1873381" y="170245"/>
                </a:cubicBezTo>
                <a:cubicBezTo>
                  <a:pt x="1836015" y="164496"/>
                  <a:pt x="1798354" y="160866"/>
                  <a:pt x="1760840" y="156177"/>
                </a:cubicBezTo>
                <a:cubicBezTo>
                  <a:pt x="1746772" y="151488"/>
                  <a:pt x="1732267" y="147950"/>
                  <a:pt x="1718637" y="142109"/>
                </a:cubicBezTo>
                <a:cubicBezTo>
                  <a:pt x="1699362" y="133848"/>
                  <a:pt x="1682261" y="120606"/>
                  <a:pt x="1662366" y="113974"/>
                </a:cubicBezTo>
                <a:cubicBezTo>
                  <a:pt x="1320440" y="0"/>
                  <a:pt x="1634163" y="122387"/>
                  <a:pt x="1437283" y="43636"/>
                </a:cubicBezTo>
                <a:cubicBezTo>
                  <a:pt x="1259092" y="53014"/>
                  <a:pt x="1080345" y="54854"/>
                  <a:pt x="902711" y="71771"/>
                </a:cubicBezTo>
                <a:lnTo>
                  <a:pt x="607289" y="99906"/>
                </a:lnTo>
                <a:cubicBezTo>
                  <a:pt x="489073" y="139312"/>
                  <a:pt x="603694" y="105113"/>
                  <a:pt x="340003" y="128042"/>
                </a:cubicBezTo>
                <a:cubicBezTo>
                  <a:pt x="306970" y="130914"/>
                  <a:pt x="274551" y="139107"/>
                  <a:pt x="241529" y="142109"/>
                </a:cubicBezTo>
                <a:cubicBezTo>
                  <a:pt x="171324" y="148491"/>
                  <a:pt x="100852" y="151488"/>
                  <a:pt x="30514" y="156177"/>
                </a:cubicBezTo>
                <a:cubicBezTo>
                  <a:pt x="81812" y="310080"/>
                  <a:pt x="0" y="76972"/>
                  <a:pt x="72717" y="240583"/>
                </a:cubicBezTo>
                <a:cubicBezTo>
                  <a:pt x="84762" y="267684"/>
                  <a:pt x="91474" y="296854"/>
                  <a:pt x="100852" y="324989"/>
                </a:cubicBezTo>
                <a:cubicBezTo>
                  <a:pt x="117218" y="374088"/>
                  <a:pt x="120498" y="378108"/>
                  <a:pt x="128987" y="437531"/>
                </a:cubicBezTo>
                <a:cubicBezTo>
                  <a:pt x="130313" y="446815"/>
                  <a:pt x="128987" y="460977"/>
                  <a:pt x="128987" y="46566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Afrundet rektangel 38"/>
          <p:cNvSpPr/>
          <p:nvPr/>
        </p:nvSpPr>
        <p:spPr>
          <a:xfrm>
            <a:off x="1524000" y="1556792"/>
            <a:ext cx="1691680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Forseglende bjergart: </a:t>
            </a:r>
            <a:r>
              <a:rPr lang="da-DK" sz="1600" dirty="0" err="1"/>
              <a:t>Lersten</a:t>
            </a:r>
            <a:r>
              <a:rPr lang="da-DK" sz="1600" dirty="0"/>
              <a:t>.</a:t>
            </a:r>
          </a:p>
          <a:p>
            <a:pPr algn="ctr"/>
            <a:r>
              <a:rPr lang="da-DK" sz="1600" dirty="0"/>
              <a:t>Vigtigt: Mange små </a:t>
            </a:r>
            <a:r>
              <a:rPr lang="da-DK" sz="1600" dirty="0" err="1"/>
              <a:t>usammen-hængende</a:t>
            </a:r>
            <a:r>
              <a:rPr lang="da-DK" sz="1600" dirty="0"/>
              <a:t> hulrum (lav </a:t>
            </a:r>
            <a:r>
              <a:rPr lang="da-DK" sz="1600" dirty="0" err="1"/>
              <a:t>permeabilitet</a:t>
            </a:r>
            <a:r>
              <a:rPr lang="da-DK" sz="1600" dirty="0"/>
              <a:t>) </a:t>
            </a:r>
          </a:p>
        </p:txBody>
      </p:sp>
      <p:sp>
        <p:nvSpPr>
          <p:cNvPr id="40" name="Nedadgående pil 39"/>
          <p:cNvSpPr/>
          <p:nvPr/>
        </p:nvSpPr>
        <p:spPr>
          <a:xfrm>
            <a:off x="5159896" y="2276872"/>
            <a:ext cx="936104" cy="1266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Nedadgående pil 40"/>
          <p:cNvSpPr/>
          <p:nvPr/>
        </p:nvSpPr>
        <p:spPr>
          <a:xfrm>
            <a:off x="7304660" y="3387824"/>
            <a:ext cx="936104" cy="1266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Nedadgående pil 41"/>
          <p:cNvSpPr/>
          <p:nvPr/>
        </p:nvSpPr>
        <p:spPr>
          <a:xfrm>
            <a:off x="10263116" y="1950722"/>
            <a:ext cx="936104" cy="1266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Flette 44"/>
          <p:cNvSpPr/>
          <p:nvPr/>
        </p:nvSpPr>
        <p:spPr>
          <a:xfrm>
            <a:off x="5663952" y="5301208"/>
            <a:ext cx="216024" cy="216024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Flette 45"/>
          <p:cNvSpPr/>
          <p:nvPr/>
        </p:nvSpPr>
        <p:spPr>
          <a:xfrm>
            <a:off x="6312024" y="5301208"/>
            <a:ext cx="216024" cy="216024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Flette 46"/>
          <p:cNvSpPr/>
          <p:nvPr/>
        </p:nvSpPr>
        <p:spPr>
          <a:xfrm>
            <a:off x="9768408" y="5517232"/>
            <a:ext cx="216024" cy="216024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Flette 47"/>
          <p:cNvSpPr/>
          <p:nvPr/>
        </p:nvSpPr>
        <p:spPr>
          <a:xfrm>
            <a:off x="8832304" y="5589240"/>
            <a:ext cx="216024" cy="216024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Flette 48"/>
          <p:cNvSpPr/>
          <p:nvPr/>
        </p:nvSpPr>
        <p:spPr>
          <a:xfrm>
            <a:off x="6816080" y="5517232"/>
            <a:ext cx="216024" cy="216024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Flette 49"/>
          <p:cNvSpPr/>
          <p:nvPr/>
        </p:nvSpPr>
        <p:spPr>
          <a:xfrm>
            <a:off x="8112224" y="5661248"/>
            <a:ext cx="216024" cy="216024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Flette 50"/>
          <p:cNvSpPr/>
          <p:nvPr/>
        </p:nvSpPr>
        <p:spPr>
          <a:xfrm>
            <a:off x="7320136" y="5589240"/>
            <a:ext cx="216024" cy="216024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Kombinationstegning 52"/>
          <p:cNvSpPr/>
          <p:nvPr/>
        </p:nvSpPr>
        <p:spPr>
          <a:xfrm>
            <a:off x="7432431" y="3782191"/>
            <a:ext cx="2225532" cy="480321"/>
          </a:xfrm>
          <a:custGeom>
            <a:avLst/>
            <a:gdLst>
              <a:gd name="connsiteX0" fmla="*/ 0 w 2225532"/>
              <a:gd name="connsiteY0" fmla="*/ 381847 h 480321"/>
              <a:gd name="connsiteX1" fmla="*/ 0 w 2225532"/>
              <a:gd name="connsiteY1" fmla="*/ 381847 h 480321"/>
              <a:gd name="connsiteX2" fmla="*/ 112541 w 2225532"/>
              <a:gd name="connsiteY2" fmla="*/ 339644 h 480321"/>
              <a:gd name="connsiteX3" fmla="*/ 126609 w 2225532"/>
              <a:gd name="connsiteY3" fmla="*/ 297441 h 480321"/>
              <a:gd name="connsiteX4" fmla="*/ 168812 w 2225532"/>
              <a:gd name="connsiteY4" fmla="*/ 283373 h 480321"/>
              <a:gd name="connsiteX5" fmla="*/ 211015 w 2225532"/>
              <a:gd name="connsiteY5" fmla="*/ 255238 h 480321"/>
              <a:gd name="connsiteX6" fmla="*/ 351692 w 2225532"/>
              <a:gd name="connsiteY6" fmla="*/ 227102 h 480321"/>
              <a:gd name="connsiteX7" fmla="*/ 393895 w 2225532"/>
              <a:gd name="connsiteY7" fmla="*/ 213035 h 480321"/>
              <a:gd name="connsiteX8" fmla="*/ 422031 w 2225532"/>
              <a:gd name="connsiteY8" fmla="*/ 184899 h 480321"/>
              <a:gd name="connsiteX9" fmla="*/ 520504 w 2225532"/>
              <a:gd name="connsiteY9" fmla="*/ 170832 h 480321"/>
              <a:gd name="connsiteX10" fmla="*/ 562707 w 2225532"/>
              <a:gd name="connsiteY10" fmla="*/ 156764 h 480321"/>
              <a:gd name="connsiteX11" fmla="*/ 633046 w 2225532"/>
              <a:gd name="connsiteY11" fmla="*/ 100493 h 480321"/>
              <a:gd name="connsiteX12" fmla="*/ 717452 w 2225532"/>
              <a:gd name="connsiteY12" fmla="*/ 72358 h 480321"/>
              <a:gd name="connsiteX13" fmla="*/ 858129 w 2225532"/>
              <a:gd name="connsiteY13" fmla="*/ 44222 h 480321"/>
              <a:gd name="connsiteX14" fmla="*/ 1083212 w 2225532"/>
              <a:gd name="connsiteY14" fmla="*/ 30155 h 480321"/>
              <a:gd name="connsiteX15" fmla="*/ 1237957 w 2225532"/>
              <a:gd name="connsiteY15" fmla="*/ 2019 h 480321"/>
              <a:gd name="connsiteX16" fmla="*/ 1406769 w 2225532"/>
              <a:gd name="connsiteY16" fmla="*/ 16087 h 480321"/>
              <a:gd name="connsiteX17" fmla="*/ 1505243 w 2225532"/>
              <a:gd name="connsiteY17" fmla="*/ 58290 h 480321"/>
              <a:gd name="connsiteX18" fmla="*/ 1561514 w 2225532"/>
              <a:gd name="connsiteY18" fmla="*/ 72358 h 480321"/>
              <a:gd name="connsiteX19" fmla="*/ 1645920 w 2225532"/>
              <a:gd name="connsiteY19" fmla="*/ 114561 h 480321"/>
              <a:gd name="connsiteX20" fmla="*/ 1744394 w 2225532"/>
              <a:gd name="connsiteY20" fmla="*/ 156764 h 480321"/>
              <a:gd name="connsiteX21" fmla="*/ 1800664 w 2225532"/>
              <a:gd name="connsiteY21" fmla="*/ 198967 h 480321"/>
              <a:gd name="connsiteX22" fmla="*/ 1871003 w 2225532"/>
              <a:gd name="connsiteY22" fmla="*/ 213035 h 480321"/>
              <a:gd name="connsiteX23" fmla="*/ 1913206 w 2225532"/>
              <a:gd name="connsiteY23" fmla="*/ 227102 h 480321"/>
              <a:gd name="connsiteX24" fmla="*/ 1997612 w 2225532"/>
              <a:gd name="connsiteY24" fmla="*/ 283373 h 480321"/>
              <a:gd name="connsiteX25" fmla="*/ 2067951 w 2225532"/>
              <a:gd name="connsiteY25" fmla="*/ 353712 h 480321"/>
              <a:gd name="connsiteX26" fmla="*/ 2152357 w 2225532"/>
              <a:gd name="connsiteY26" fmla="*/ 409982 h 480321"/>
              <a:gd name="connsiteX27" fmla="*/ 2180492 w 2225532"/>
              <a:gd name="connsiteY27" fmla="*/ 438118 h 480321"/>
              <a:gd name="connsiteX28" fmla="*/ 2208627 w 2225532"/>
              <a:gd name="connsiteY28" fmla="*/ 480321 h 480321"/>
              <a:gd name="connsiteX29" fmla="*/ 590843 w 2225532"/>
              <a:gd name="connsiteY29" fmla="*/ 466253 h 480321"/>
              <a:gd name="connsiteX30" fmla="*/ 323557 w 2225532"/>
              <a:gd name="connsiteY30" fmla="*/ 409982 h 480321"/>
              <a:gd name="connsiteX31" fmla="*/ 281354 w 2225532"/>
              <a:gd name="connsiteY31" fmla="*/ 395915 h 480321"/>
              <a:gd name="connsiteX32" fmla="*/ 0 w 2225532"/>
              <a:gd name="connsiteY32" fmla="*/ 381847 h 48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5532" h="480321">
                <a:moveTo>
                  <a:pt x="0" y="381847"/>
                </a:moveTo>
                <a:lnTo>
                  <a:pt x="0" y="381847"/>
                </a:lnTo>
                <a:cubicBezTo>
                  <a:pt x="37514" y="367779"/>
                  <a:pt x="79205" y="361868"/>
                  <a:pt x="112541" y="339644"/>
                </a:cubicBezTo>
                <a:cubicBezTo>
                  <a:pt x="124879" y="331419"/>
                  <a:pt x="116124" y="307926"/>
                  <a:pt x="126609" y="297441"/>
                </a:cubicBezTo>
                <a:cubicBezTo>
                  <a:pt x="137094" y="286956"/>
                  <a:pt x="155549" y="290005"/>
                  <a:pt x="168812" y="283373"/>
                </a:cubicBezTo>
                <a:cubicBezTo>
                  <a:pt x="183934" y="275812"/>
                  <a:pt x="194855" y="260210"/>
                  <a:pt x="211015" y="255238"/>
                </a:cubicBezTo>
                <a:cubicBezTo>
                  <a:pt x="256721" y="241174"/>
                  <a:pt x="306325" y="242224"/>
                  <a:pt x="351692" y="227102"/>
                </a:cubicBezTo>
                <a:lnTo>
                  <a:pt x="393895" y="213035"/>
                </a:lnTo>
                <a:cubicBezTo>
                  <a:pt x="403274" y="203656"/>
                  <a:pt x="409448" y="189093"/>
                  <a:pt x="422031" y="184899"/>
                </a:cubicBezTo>
                <a:cubicBezTo>
                  <a:pt x="453487" y="174414"/>
                  <a:pt x="487990" y="177335"/>
                  <a:pt x="520504" y="170832"/>
                </a:cubicBezTo>
                <a:cubicBezTo>
                  <a:pt x="535045" y="167924"/>
                  <a:pt x="548639" y="161453"/>
                  <a:pt x="562707" y="156764"/>
                </a:cubicBezTo>
                <a:cubicBezTo>
                  <a:pt x="586092" y="133379"/>
                  <a:pt x="601102" y="114690"/>
                  <a:pt x="633046" y="100493"/>
                </a:cubicBezTo>
                <a:cubicBezTo>
                  <a:pt x="660147" y="88448"/>
                  <a:pt x="688680" y="79551"/>
                  <a:pt x="717452" y="72358"/>
                </a:cubicBezTo>
                <a:cubicBezTo>
                  <a:pt x="767993" y="59722"/>
                  <a:pt x="803928" y="49149"/>
                  <a:pt x="858129" y="44222"/>
                </a:cubicBezTo>
                <a:cubicBezTo>
                  <a:pt x="932994" y="37416"/>
                  <a:pt x="1008184" y="34844"/>
                  <a:pt x="1083212" y="30155"/>
                </a:cubicBezTo>
                <a:cubicBezTo>
                  <a:pt x="1142563" y="10371"/>
                  <a:pt x="1158422" y="2019"/>
                  <a:pt x="1237957" y="2019"/>
                </a:cubicBezTo>
                <a:cubicBezTo>
                  <a:pt x="1294423" y="2019"/>
                  <a:pt x="1350498" y="11398"/>
                  <a:pt x="1406769" y="16087"/>
                </a:cubicBezTo>
                <a:cubicBezTo>
                  <a:pt x="1568320" y="56476"/>
                  <a:pt x="1369232" y="0"/>
                  <a:pt x="1505243" y="58290"/>
                </a:cubicBezTo>
                <a:cubicBezTo>
                  <a:pt x="1523014" y="65906"/>
                  <a:pt x="1542757" y="67669"/>
                  <a:pt x="1561514" y="72358"/>
                </a:cubicBezTo>
                <a:cubicBezTo>
                  <a:pt x="1642616" y="126425"/>
                  <a:pt x="1564382" y="79616"/>
                  <a:pt x="1645920" y="114561"/>
                </a:cubicBezTo>
                <a:cubicBezTo>
                  <a:pt x="1767605" y="166711"/>
                  <a:pt x="1645420" y="123772"/>
                  <a:pt x="1744394" y="156764"/>
                </a:cubicBezTo>
                <a:cubicBezTo>
                  <a:pt x="1763151" y="170832"/>
                  <a:pt x="1779239" y="189445"/>
                  <a:pt x="1800664" y="198967"/>
                </a:cubicBezTo>
                <a:cubicBezTo>
                  <a:pt x="1822514" y="208678"/>
                  <a:pt x="1847806" y="207236"/>
                  <a:pt x="1871003" y="213035"/>
                </a:cubicBezTo>
                <a:cubicBezTo>
                  <a:pt x="1885389" y="216631"/>
                  <a:pt x="1899138" y="222413"/>
                  <a:pt x="1913206" y="227102"/>
                </a:cubicBezTo>
                <a:cubicBezTo>
                  <a:pt x="1941341" y="245859"/>
                  <a:pt x="1973702" y="259463"/>
                  <a:pt x="1997612" y="283373"/>
                </a:cubicBezTo>
                <a:cubicBezTo>
                  <a:pt x="2021058" y="306819"/>
                  <a:pt x="2040362" y="335319"/>
                  <a:pt x="2067951" y="353712"/>
                </a:cubicBezTo>
                <a:cubicBezTo>
                  <a:pt x="2096086" y="372469"/>
                  <a:pt x="2128447" y="386071"/>
                  <a:pt x="2152357" y="409982"/>
                </a:cubicBezTo>
                <a:cubicBezTo>
                  <a:pt x="2161735" y="419361"/>
                  <a:pt x="2172207" y="427761"/>
                  <a:pt x="2180492" y="438118"/>
                </a:cubicBezTo>
                <a:cubicBezTo>
                  <a:pt x="2191054" y="451320"/>
                  <a:pt x="2225532" y="480022"/>
                  <a:pt x="2208627" y="480321"/>
                </a:cubicBezTo>
                <a:lnTo>
                  <a:pt x="590843" y="466253"/>
                </a:lnTo>
                <a:cubicBezTo>
                  <a:pt x="555379" y="459160"/>
                  <a:pt x="396990" y="430963"/>
                  <a:pt x="323557" y="409982"/>
                </a:cubicBezTo>
                <a:cubicBezTo>
                  <a:pt x="309299" y="405908"/>
                  <a:pt x="296167" y="396588"/>
                  <a:pt x="281354" y="395915"/>
                </a:cubicBezTo>
                <a:lnTo>
                  <a:pt x="0" y="38184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4" name="Afrundet rektangel 53"/>
          <p:cNvSpPr/>
          <p:nvPr/>
        </p:nvSpPr>
        <p:spPr>
          <a:xfrm>
            <a:off x="9444179" y="3620911"/>
            <a:ext cx="21237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Oliefælde under impermeabelt lag – herfra kan olien indvindes</a:t>
            </a:r>
          </a:p>
        </p:txBody>
      </p:sp>
      <p:sp>
        <p:nvSpPr>
          <p:cNvPr id="55" name="Afrundet rektangel 54"/>
          <p:cNvSpPr/>
          <p:nvPr/>
        </p:nvSpPr>
        <p:spPr>
          <a:xfrm>
            <a:off x="7896200" y="6093296"/>
            <a:ext cx="2771800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Højt tryk + temp. på 90-120 °C + mio. af år omdanner organisk materiale til olie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4302 C -0.01667 0.06406 -0.01736 0.08141 -0.00434 0.09436 C -0.00122 0.10661 -0.00538 0.11494 0.0033 0.12303 C 0.00885 0.1376 0.00903 0.14061 0.00642 0.16004 C 0.0059 0.1642 0.0033 0.17229 0.0033 0.17229 C 0.00469 0.20583 -0.00139 0.21415 0.01875 0.22757 C 0.01927 0.23034 0.02014 0.23289 0.02031 0.23566 C 0.02118 0.24722 0.02049 0.25902 0.0217 0.27058 C 0.02222 0.27475 0.02795 0.2803 0.02951 0.28284 C 0.03837 0.29718 0.03715 0.29533 0.04184 0.30759 C 0.04028 0.32539 0.03316 0.35291 0.04635 0.36494 C 0.04861 0.36933 0.05347 0.37188 0.05417 0.3772 C 0.05989 0.41813 0.04601 0.40981 0.06024 0.41605 C 0.06285 0.42623 0.0618 0.42021 0.0618 0.43455 " pathEditMode="relative" ptsTypes="fffffffffffffA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4371 C 0.00122 0.05782 0.00243 0.06568 0.00486 0.0784 C 0.00538 0.09691 0.00452 0.11564 0.00625 0.13391 C 0.00712 0.14385 0.01754 0.15426 0.0217 0.16259 C 0.01597 0.18617 0.01111 0.2174 0.02795 0.23428 C 0.02639 0.26249 0.02275 0.27683 0.02795 0.30597 C 0.02882 0.31106 0.03334 0.31383 0.03559 0.31823 C 0.04254 0.34552 0.05 0.38345 0.03091 0.40241 C 0.02743 0.40958 0.02691 0.41675 0.02483 0.42484 C 0.02674 0.44589 0.0257 0.4445 0.03716 0.45976 C 0.04184 0.46601 0.03716 0.47757 0.03716 0.48636 " pathEditMode="relative" ptsTypes="ffffffffff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4764 C -0.00069 0.05042 2.77778E-7 0.05319 0.00035 0.05597 C 0.00156 0.06892 0.00156 0.0821 0.0033 0.09482 C 0.00538 0.11055 0.01875 0.12558 0.02639 0.13576 C 0.02847 0.13853 0.02951 0.14269 0.03108 0.14616 C 0.03663 0.15911 0.04253 0.17183 0.04792 0.18502 C 0.05729 0.20791 0.05868 0.23705 0.06962 0.25879 C 0.07049 0.2729 0.06944 0.29626 0.07413 0.3099 C 0.07674 0.31776 0.0908 0.33326 0.09115 0.34274 C 0.09201 0.36402 0.09115 0.38506 0.09115 0.40634 " pathEditMode="relative" ptsTypes="fffffffff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451 C -0.0026 0.05805 -0.00295 0.07609 8.33333E-7 0.09019 C 0.00139 0.09644 0.00295 0.10245 0.00451 0.1087 C 0.00503 0.11078 0.00608 0.11494 0.00608 0.11494 C 0.0066 0.13599 0.00434 0.15772 0.00764 0.17831 C 0.00868 0.18501 0.0184 0.19265 0.0184 0.19265 C 0.01892 0.19473 0.01927 0.19681 0.01996 0.19889 C 0.02135 0.20236 0.02344 0.20537 0.02448 0.20907 C 0.02552 0.213 0.02535 0.21739 0.02604 0.22132 C 0.02743 0.22826 0.02934 0.23497 0.03073 0.24191 C 0.02656 0.26943 0.02413 0.29024 0.03993 0.30759 C 0.04097 0.31175 0.04201 0.31568 0.04305 0.31984 C 0.04358 0.32192 0.04462 0.32586 0.04462 0.32586 C 0.04774 0.35523 0.04531 0.36378 0.05538 0.38321 C 0.05434 0.38668 0.05365 0.39038 0.05226 0.39362 C 0.05052 0.39801 0.04618 0.40587 0.04618 0.40587 C 0.0441 0.41998 0.04288 0.42276 0.04618 0.4408 C 0.04722 0.44658 0.05226 0.45698 0.05226 0.45698 C 0.05399 0.47965 0.05226 0.4741 0.05226 0.49399 " pathEditMode="relative" ptsTypes="ffffffffffffffffff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4348 C -0.00069 0.05296 -0.00225 0.06313 0.00018 0.07215 C 0.00209 0.07932 0.01233 0.08672 0.01719 0.09066 C 0.02118 0.11147 0.00868 0.145 0.02639 0.15194 C 0.02865 0.16651 0.03889 0.19334 0.04948 0.19912 C 0.05886 0.20421 0.05486 0.2012 0.06181 0.20745 C 0.06997 0.22294 0.05677 0.23682 0.07257 0.24214 C 0.07552 0.28469 0.07066 0.28053 0.0849 0.30365 C 0.08316 0.31707 0.07986 0.32632 0.08334 0.34066 C 0.08768 0.358 0.08716 0.34991 0.0941 0.35499 C 0.0974 0.35731 0.1033 0.36309 0.1033 0.36309 C 0.11198 0.38622 0.10018 0.35083 0.10486 0.3876 C 0.10539 0.39107 0.10816 0.39292 0.10955 0.39593 C 0.11459 0.4061 0.11719 0.4105 0.11719 0.42252 " pathEditMode="relative" ptsTypes="fffffffffffff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448 0.00162 -0.03663 0.00462 -0.05833 0.00832 C -0.05937 0.01041 -0.06146 0.01179 -0.06146 0.01434 C -0.06146 0.01688 -0.05937 0.0185 -0.05833 0.02058 C -0.05226 0.03145 -0.04323 0.04903 -0.03385 0.05342 C -0.03177 0.0562 -0.02309 0.06522 -0.02309 0.07169 C -0.02309 0.08164 -0.02917 0.08742 -0.03524 0.09019 C -0.05191 0.10823 -0.06371 0.13275 -0.07066 0.1598 C -0.07239 0.18825 -0.06788 0.18871 -0.08611 0.19681 C -0.09253 0.20398 -0.09687 0.20976 -0.10451 0.21323 C -0.10764 0.23728 -0.10642 0.2574 -0.1092 0.28284 C -0.10972 0.28816 -0.11458 0.2907 -0.11684 0.2951 C -0.11927 0.30758 -0.11562 0.31776 -0.11371 0.33002 C -0.1151 0.35106 -0.11354 0.35222 -0.12309 0.36494 C -0.12361 0.37234 -0.12326 0.37997 -0.12448 0.38737 C -0.12483 0.38992 -0.12726 0.39107 -0.1276 0.39362 C -0.12882 0.4024 -0.12726 0.41165 -0.12917 0.42021 C -0.12969 0.42229 -0.13229 0.4216 -0.13385 0.42229 C -0.13559 0.42969 -0.13455 0.42646 -0.1368 0.43247 " pathEditMode="relative" ptsTypes="ffffffffffffffffff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2 0.00208 -0.00625 0.00994 -0.00608 0.01433 C -0.00538 0.02659 -0.00191 0.03746 0 0.04926 C -0.00226 0.06244 -0.00903 0.06753 -0.0184 0.07169 C -0.01754 0.0999 -0.02188 0.11378 -0.01233 0.13321 C -0.01771 0.14801 -0.02205 0.15124 -0.03229 0.1598 C -0.04097 0.17969 -0.0349 0.20305 -0.04149 0.2234 C -0.04375 0.23034 -0.0467 0.23704 -0.04913 0.24398 C -0.05104 0.24953 -0.05538 0.2604 -0.05538 0.2604 C -0.05799 0.2752 -0.05382 0.28862 -0.04462 0.29717 C -0.04566 0.29995 -0.04601 0.30342 -0.04757 0.3055 C -0.05017 0.30897 -0.05677 0.31359 -0.05677 0.31359 C -0.06337 0.32655 -0.0632 0.33117 -0.06458 0.34852 C -0.06059 0.36679 -0.06285 0.36609 -0.06615 0.38321 C -0.06458 0.38529 -0.06267 0.38691 -0.06146 0.38945 C -0.05677 0.3987 -0.06458 0.41026 -0.06458 0.42021 " pathEditMode="relative" ptsTypes="fffffffffffffff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78 0.01064 0.00469 0.01249 0.01233 0.01851 C 0.01806 0.03007 0.01476 0.04233 0.0092 0.0532 C 0.00434 0.07239 0.00712 0.0821 0.0092 0.10454 C 0.00799 0.11772 0.00538 0.12859 0.00313 0.14131 C 0.00504 0.16189 0.00347 0.17461 0.01389 0.18849 C 0.02066 0.21901 0.01372 0.26457 0.00608 0.29302 C 0.00521 0.29626 0.00174 0.29695 0 0.29926 C -0.00243 0.3025 -0.00486 0.3099 -0.00625 0.3136 C -0.00573 0.32586 -0.00642 0.33835 -0.00468 0.35037 C -0.00434 0.35315 -0.00139 0.35431 0 0.35662 C 0.00417 0.36309 0.00868 0.36795 0.01233 0.37489 C 0.00643 0.39825 0.00087 0.39108 0.00608 0.42207 C 0.00677 0.426 0.00955 0.42877 0.01077 0.43247 C 0.01216 0.43641 0.01389 0.44473 0.01389 0.44473 C 0.01025 0.45167 0.0092 0.45699 0.00764 0.46508 C 0.00816 0.46925 0.00816 0.47364 0.0092 0.47757 C 0.00972 0.47988 0.01198 0.48127 0.01233 0.48358 C 0.01268 0.48636 0.01077 0.48913 0.01077 0.49191 " pathEditMode="relative" ptsTypes="ffffffffffffffffffA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85 0.02336 0.00799 0.05366 -0.00295 0.07586 C -0.00104 0.1198 -0.00503 0.10731 0.00938 0.13529 C 0.0099 0.13738 0.01111 0.13946 0.01076 0.14154 C 0.00972 0.15033 -0.00816 0.17507 -0.01371 0.18247 C -0.01719 0.1938 -0.02135 0.20976 -0.02604 0.21948 C -0.03055 0.22873 -0.0401 0.23613 -0.04601 0.24399 C -0.04826 0.25278 -0.05 0.2618 -0.05226 0.27059 C -0.05486 0.2914 -0.05608 0.31175 -0.04757 0.33002 C -0.04809 0.33349 -0.04792 0.33719 -0.04913 0.3402 C -0.05104 0.34552 -0.05677 0.35477 -0.05677 0.35477 C -0.05625 0.36356 -0.05642 0.37257 -0.05538 0.38136 C -0.05486 0.38553 -0.0533 0.38946 -0.05226 0.39362 C -0.05174 0.3957 -0.05069 0.39963 -0.05069 0.39963 C -0.05121 0.4038 -0.05069 0.40842 -0.05226 0.41212 C -0.05295 0.41397 -0.05625 0.41212 -0.05677 0.4142 C -0.05799 0.41929 -0.05677 0.42507 -0.05677 0.43039 " pathEditMode="relative" ptsTypes="ffffffffffffffff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508 C 0.00573 0.00602 0.01389 0.01642 0.02205 0.02776 C 0.01302 0.04556 0.00712 0.06383 -0.0026 0.08095 C -0.0118 0.12234 0.0066 0.1427 0.02361 0.17114 C 0.02466 0.1753 0.02674 0.179 0.02674 0.1834 C 0.02674 0.20097 0.01875 0.20953 0.01441 0.22433 C 0.01268 0.23035 0.01129 0.23659 0.00972 0.24283 C 0.00868 0.247 0.00677 0.25509 0.00677 0.25532 C 0.00625 0.26064 0.00521 0.26596 0.00521 0.27151 C 0.00521 0.28307 0.00591 0.29487 0.00677 0.30643 C 0.00781 0.32054 0.02153 0.33233 0.0283 0.34135 C 0.01719 0.37766 0.01441 0.34945 0.02205 0.42322 C 0.02257 0.42808 0.0283 0.43548 0.0283 0.43571 C 0.02275 0.44519 0.01945 0.44427 0.01754 0.45606 C 0.01875 0.47156 0.02205 0.48381 0.02205 0.49908 " pathEditMode="relative" rAng="0" ptsTypes="ffffffffffffff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0.02937 0.00225 0.02636 -0.01702 0.03076 C -0.02414 0.03469 -0.03125 0.0377 -0.03855 0.04093 C -0.04011 0.04163 -0.04323 0.04302 -0.04323 0.04302 C -0.05087 0.05666 -0.04948 0.07262 -0.05695 0.08603 C -0.05921 0.1006 -0.06337 0.11887 -0.0724 0.12905 C -0.07865 0.13622 -0.08803 0.13622 -0.09549 0.1413 C -0.11667 0.15564 -0.13855 0.16813 -0.15695 0.18848 C -0.15799 0.20467 -0.16007 0.21762 -0.16164 0.23358 C -0.16146 0.24006 -0.15643 0.29117 -0.1632 0.30944 C -0.16493 0.31429 -0.17674 0.32262 -0.18004 0.32586 C -0.18056 0.32794 -0.18056 0.33025 -0.1816 0.33187 C -0.18282 0.33372 -0.18559 0.33372 -0.18629 0.33603 C -0.18785 0.34112 -0.18716 0.3469 -0.18785 0.35245 C -0.18924 0.36286 -0.18941 0.3735 -0.19237 0.38321 C -0.19341 0.38668 -0.21094 0.39246 -0.21389 0.39339 C -0.21563 0.41142 -0.21355 0.40495 -0.21702 0.41397 " pathEditMode="relative" ptsTypes="ffffffffffffffff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4745 C -0.00313 0.06064 -0.00053 0.07129 0.00468 0.0824 C 0.0052 0.08981 0.0052 0.09745 0.00625 0.10486 C 0.00677 0.10926 0.00937 0.11736 0.00937 0.11759 C 0.01054 0.12939 0.01302 0.14166 0.01393 0.15393 C 0.01471 0.1662 0.01419 0.1787 0.01549 0.19097 C 0.01601 0.19606 0.01888 0.20046 0.02018 0.20532 C 0.01966 0.22037 0.01992 0.23541 0.01862 0.25046 C 0.0177 0.25972 0.00117 0.27708 -0.00456 0.28935 C -0.00404 0.29745 -0.00417 0.30578 -0.003 0.31388 C -0.00222 0.31782 0.00299 0.32361 0.00468 0.32615 C 0.00976 0.33402 0.01354 0.34097 0.02018 0.34676 C 0.02239 0.35555 0.02304 0.36458 0.02487 0.37338 C 0.02434 0.38541 0.02447 0.39791 0.0233 0.41018 C 0.02291 0.41458 0.02018 0.42245 0.02018 0.42268 C 0.0207 0.43055 0.02083 0.43888 0.02174 0.44699 C 0.02252 0.45463 0.02487 0.46157 0.02487 0.46967 " pathEditMode="relative" rAng="0" ptsTypes="AAAAAAAAAAAAAAAAA">
                                      <p:cBhvr>
                                        <p:cTn id="13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C 0.00052 0.00486 0.00013 0.00995 0.00156 0.01435 C 0.00248 0.0169 0.00482 0.01806 0.00612 0.02037 C 0.0069 0.02222 0.00716 0.02454 0.00768 0.02662 C 0.00873 0.04653 0.00677 0.0537 0.01393 0.06759 C 0.01563 0.07523 0.01836 0.08032 0.01992 0.08819 C 0.0194 0.10046 0.01927 0.11273 0.01836 0.125 C 0.01823 0.12708 0.01719 0.12893 0.0168 0.13102 C 0.01563 0.13981 0.01393 0.15764 0.01393 0.15787 C 0.01654 0.16528 0.01875 0.17292 0.02149 0.18032 C 0.02396 0.19884 0.02461 0.21574 0.02917 0.23356 C 0.02709 0.26921 0.02175 0.2956 0.02761 0.33403 C 0.02591 0.36759 0.02604 0.35324 0.02604 0.37708 " pathEditMode="relative" rAng="0" ptsTypes="AAAAAAAAAAAAA"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5162 C 0.00221 0.06736 0.00065 0.07107 -0.00013 0.09074 C -0.00404 0.17384 0.00742 0.14769 -0.00625 0.17662 C -0.00326 0.20533 -0.00508 0.20347 0.00586 0.22176 C 0.00638 0.22384 0.00794 0.2257 0.00742 0.22778 C 0.00625 0.23241 0.00351 0.23611 0.00143 0.24028 C -0.00013 0.24329 -0.00143 0.25463 -0.00169 0.25671 C -0.00143 0.26551 0.00351 0.3132 -0.00013 0.32639 C -0.00417 0.34074 -0.02096 0.34815 -0.02175 0.36528 C -0.02227 0.37546 -0.02175 0.38565 -0.02175 0.39583 " pathEditMode="relative" rAng="0" ptsTypes="AAAAAAAAAA"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4815 C 0.00208 0.05926 0.00456 0.05741 0.00925 0.06643 C 0.01354 0.08356 0.01315 0.09606 0.01524 0.11574 C 0.01602 0.12292 0.02383 0.13819 0.02448 0.14005 C 0.02761 0.14838 0.03008 0.1581 0.03229 0.1669 C 0.03425 0.1912 0.03503 0.20718 0.03841 0.23032 C 0.03958 0.23843 0.04623 0.25301 0.04623 0.25324 C 0.0444 0.26875 0.04063 0.28495 0.03685 0.30023 C 0.03763 0.32315 0.03867 0.36088 0.04909 0.38194 C 0.0474 0.40625 0.04831 0.4044 0.03841 0.42106 C 0.03711 0.42593 0.0349 0.43032 0.03386 0.43542 C 0.03294 0.43935 0.03294 0.44375 0.03229 0.44768 C 0.0319 0.44977 0.03125 0.45162 0.03073 0.4537 C 0.03268 0.47176 0.03685 0.48796 0.03685 0.50509 " pathEditMode="relative" rAng="0" ptsTypes="AAAAAAAAAAAAAA"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0.05371 C 0.00105 0.0706 -0.00403 0.08704 -0.00794 0.10301 C -0.00742 0.11389 -0.00781 0.12477 -0.00638 0.13542 C -0.00559 0.1419 -0.00169 0.15394 -0.00169 0.15417 C 0.00013 0.17315 -0.00052 0.19283 0.0043 0.21135 C 0.00534 0.23056 0.00508 0.24977 0.00743 0.26875 C 0.00782 0.27084 0.01146 0.26875 0.01211 0.27084 C 0.01368 0.27593 0.00743 0.28449 0.00586 0.28727 C 0.00209 0.30787 0.00573 0.32732 0.01355 0.34468 C 0.01146 0.38287 0.01263 0.40324 -0.00169 0.43264 C -0.00455 0.45139 0.00118 0.49005 0.00118 0.49028 " pathEditMode="relative" rAng="0" ptsTypes="AAAAAAAAAAA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39 0.01319 0.00243 0.02151 -0.00295 0.03284 C -0.00122 0.04186 0.0059 0.05319 -0.00295 0.05944 " pathEditMode="relative" ptsTypes="ffA">
                                      <p:cBhvr>
                                        <p:cTn id="1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0.01735 0.00191 0.00162 0.00452 0.0451 C 0.00643 0.07771 0.00608 0.03932 0.00608 0.06753 " pathEditMode="relative" ptsTypes="ffA">
                                      <p:cBhvr>
                                        <p:cTn id="1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C 0.00586 0.00509 0.00898 0.01018 0.00924 0.02037 C 0.00976 0.06203 0.00924 0.10393 0.00924 0.14537 " pathEditMode="relative" rAng="0" ptsTypes="AAA">
                                      <p:cBhvr>
                                        <p:cTn id="1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2 0.01226 -0.00313 0.02267 0 0.03493 C 0.00121 0.03955 0.00625 0.04718 0.00625 0.04718 C 0.00712 0.05273 0.00989 0.05805 0.0092 0.0636 C 0.00746 0.0784 0.00226 0.09367 0 0.1087 C -0.00139 0.13784 -0.00365 0.16074 0.00156 0.18872 C -0.00035 0.20583 0 0.1982 0 0.21115 " pathEditMode="relative" ptsTypes="ffffffA">
                                      <p:cBhvr>
                                        <p:cTn id="1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C 0.00208 0.00416 0.00469 0.00787 0.00625 0.01227 C 0.00729 0.01504 0.00794 0.01805 0.00924 0.0206 C 0.01159 0.02615 0.01706 0.03703 0.01706 0.03727 C 0.01562 0.0574 0.01042 0.09236 0.01393 0.11504 C 0.01471 0.12106 0.022 0.12801 0.02461 0.1331 C 0.0276 0.14907 0.02708 0.1419 0.02461 0.16805 C 0.02409 0.17361 0.02148 0.17893 0.02148 0.18449 " pathEditMode="relative" rAng="0" ptsTypes="AAAAAAAA">
                                      <p:cBhvr>
                                        <p:cTn id="1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11 0.00647 0.00798 0.01133 0.01076 0.02266 C 0.01128 0.02474 0.01215 0.02867 0.01215 0.02867 C 0.01458 0.05666 0.01527 0.06244 0.01527 0.09643 " pathEditMode="relative" ptsTypes="fffA">
                                      <p:cBhvr>
                                        <p:cTn id="1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08 -0.01202 0.00417 -0.02729 0.00764 -0.04116 C 0.00608 -0.05342 0.00573 -0.05758 -0.00312 -0.06151 C -0.00642 -0.07493 -0.00729 -0.08904 -0.01076 -0.10245 C -0.01319 -0.12558 -0.01875 -0.13413 -0.03541 -0.14153 C -0.03819 -0.15217 -0.03402 -0.16813 -0.04461 -0.17229 C -0.04965 -0.17414 -0.05486 -0.17368 -0.06007 -0.17437 C -0.06632 -0.17692 -0.06875 -0.17923 -0.07222 -0.18663 C -0.07378 -0.20629 -0.07118 -0.20768 -0.08298 -0.21323 C -0.0835 -0.21531 -0.08316 -0.21831 -0.08454 -0.21924 C -0.09791 -0.2271 -0.09687 -0.21438 -0.09687 -0.22548 " pathEditMode="relative" ptsTypes="ffffffffffA">
                                      <p:cBhvr>
                                        <p:cTn id="2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5 -0.00185 -0.01736 -0.00231 -0.02153 -0.01827 C -0.02049 -0.0481 -0.02049 -0.06891 -0.01528 -0.0962 C -0.0158 -0.10314 -0.01511 -0.11031 -0.01684 -0.11679 C -0.01788 -0.12049 -0.02257 -0.12095 -0.02309 -0.12488 C -0.02379 -0.13113 -0.02136 -0.13737 -0.01997 -0.14338 C -0.01719 -0.15448 -0.01372 -0.16674 -0.01076 -0.17807 C -0.01493 -0.19565 -0.01476 -0.19519 -0.02604 -0.20282 C -0.03611 -0.20953 -0.025 -0.20513 -0.03681 -0.20883 C -0.03524 -0.21508 -0.03507 -0.22201 -0.03229 -0.22733 C -0.03125 -0.22941 -0.02969 -0.23126 -0.02917 -0.23358 C -0.02865 -0.23543 -0.02917 -0.23751 -0.02917 -0.23959 " pathEditMode="relative" ptsTypes="fffffffffffA">
                                      <p:cBhvr>
                                        <p:cTn id="2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4 -0.05227 -0.00746 -0.04996 0.02604 -0.05343 C 0.03681 -0.06268 0.03195 -0.0599 0.03993 -0.0636 C 0.04219 -0.06823 0.04288 -0.07447 0.04618 -0.07794 C 0.06042 -0.09321 0.08403 -0.09112 0.1 -0.09228 C 0.11146 -0.11656 0.12778 -0.11679 0.14757 -0.11888 C 0.15764 -0.12234 0.16354 -0.12558 0.17222 -0.13321 C 0.17865 -0.13876 0.18889 -0.14038 0.19531 -0.1457 C 0.19983 -0.14963 0.20521 -0.15495 0.21076 -0.15588 C 0.21736 -0.15703 0.22413 -0.15727 0.23073 -0.15796 C 0.23229 -0.15935 0.2342 -0.16004 0.23542 -0.16189 C 0.23802 -0.16629 0.23646 -0.1723 0.23993 -0.17623 " pathEditMode="relative" ptsTypes="fffffffffffA">
                                      <p:cBhvr>
                                        <p:cTn id="2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3 -0.01364 0.00138 -0.01225 0.01076 -0.01642 C 0.01822 -0.02428 0.02204 -0.02312 0.03072 -0.02659 C 0.03177 -0.03006 0.03211 -0.03399 0.03385 -0.037 C 0.04461 -0.05504 0.07708 -0.07099 0.09375 -0.07377 C 0.10156 -0.07724 0.10798 -0.08325 0.11527 -0.08811 C 0.11909 -0.0932 0.12187 -0.0999 0.12604 -0.10453 C 0.12986 -0.10892 0.13715 -0.10754 0.14149 -0.11077 C 0.15746 -0.12257 0.14479 -0.11632 0.15538 -0.12095 C 0.16354 -0.12858 0.17274 -0.12766 0.17986 -0.13737 C 0.18229 -0.14708 0.18333 -0.14801 0.17986 -0.16188 C 0.17916 -0.16466 0.17604 -0.16535 0.17534 -0.16813 C 0.1743 -0.17275 0.17534 -0.17761 0.17534 -0.18247 " pathEditMode="relative" ptsTypes="ffffffffffffA">
                                      <p:cBhvr>
                                        <p:cTn id="26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-0.03376 0.03437 -0.03607 0.05086 -0.05735 C 0.05364 -0.06868 0.05503 -0.08348 0.06163 -0.09227 C 0.06319 -0.09435 0.0658 -0.09482 0.0677 -0.09644 C 0.08628 -0.11124 0.06927 -0.09921 0.08316 -0.10869 C 0.08541 -0.11309 0.08854 -0.11656 0.0908 -0.12095 C 0.09166 -0.1228 0.09149 -0.12534 0.09236 -0.12719 C 0.09687 -0.13806 0.10295 -0.1531 0.11076 -0.1598 C 0.11701 -0.17229 0.11857 -0.18848 0.11857 -0.20305 " pathEditMode="relative" ptsTypes="ffffffffA">
                                      <p:cBhvr>
                                        <p:cTn id="2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17 -0.00856 0.00174 -0.01989 0.00764 -0.0266 C 0.00937 -0.02845 0.01181 -0.02891 0.01371 -0.03076 C 0.01875 -0.03562 0.01979 -0.04001 0.02309 -0.04718 C 0.02361 -0.05458 0.02326 -0.06221 0.02448 -0.06961 C 0.02517 -0.07447 0.03038 -0.0784 0.03229 -0.08187 C 0.0408 -0.0969 0.03246 -0.08858 0.04149 -0.09621 C 0.04306 -0.10245 0.0441 -0.1087 0.04601 -0.11471 C 0.04896 -0.12419 0.05382 -0.13159 0.05677 -0.14131 C 0.06094 -0.15472 0.06424 -0.16559 0.07378 -0.17415 C 0.07951 -0.1945 0.08299 -0.19889 0.08299 -0.22133 " pathEditMode="relative" ptsTypes="ffffffffffA">
                                      <p:cBhvr>
                                        <p:cTn id="2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7 -0.01296 0.00191 -0.02614 0.00452 -0.03886 C 0.00556 -0.04371 0.00955 -0.04649 0.01077 -0.05111 C 0.0099 -0.08049 0.00486 -0.12928 0.01233 -0.15773 C 0.01372 -0.16975 0.01493 -0.17345 0.01233 -0.18641 C 0.01181 -0.18872 0.00938 -0.19011 0.0092 -0.19265 C 0.00834 -0.20838 0.0092 -0.2241 0.0092 -0.23983 " pathEditMode="relative" ptsTypes="ffffffA">
                                      <p:cBhvr>
                                        <p:cTn id="2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9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B4C80-FD70-41AE-9EBC-8054673E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r>
              <a:rPr lang="en-US" sz="38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Ressourcer og reserver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0C0029A-D4CD-4D58-9DFB-A2C5A1B81E45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Ressourcer</a:t>
            </a:r>
            <a:r>
              <a:rPr lang="en-US" sz="2200" dirty="0"/>
              <a:t>: al den </a:t>
            </a:r>
            <a:r>
              <a:rPr lang="en-US" sz="2200" dirty="0" err="1"/>
              <a:t>olie</a:t>
            </a:r>
            <a:r>
              <a:rPr lang="en-US" sz="2200" dirty="0"/>
              <a:t> vi </a:t>
            </a:r>
            <a:r>
              <a:rPr lang="en-US" sz="2200" dirty="0" err="1"/>
              <a:t>regner</a:t>
            </a:r>
            <a:r>
              <a:rPr lang="en-US" sz="2200" dirty="0"/>
              <a:t> med der </a:t>
            </a:r>
            <a:r>
              <a:rPr lang="en-US" sz="2200" dirty="0" err="1"/>
              <a:t>findes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Reserver</a:t>
            </a:r>
            <a:r>
              <a:rPr lang="en-US" sz="2200" dirty="0"/>
              <a:t>: den </a:t>
            </a:r>
            <a:r>
              <a:rPr lang="en-US" sz="2200" dirty="0" err="1"/>
              <a:t>olie</a:t>
            </a:r>
            <a:r>
              <a:rPr lang="en-US" sz="2200" dirty="0"/>
              <a:t> vi </a:t>
            </a:r>
            <a:r>
              <a:rPr lang="en-US" sz="2200" dirty="0" err="1"/>
              <a:t>kender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det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betale</a:t>
            </a:r>
            <a:r>
              <a:rPr lang="en-US" sz="2200" dirty="0"/>
              <a:t> sig at </a:t>
            </a:r>
            <a:r>
              <a:rPr lang="en-US" sz="2200" dirty="0" err="1"/>
              <a:t>indvinde</a:t>
            </a:r>
            <a:endParaRPr lang="en-US" sz="2200" dirty="0"/>
          </a:p>
        </p:txBody>
      </p:sp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640B24F-A3C7-43BD-AD47-A74801B9F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7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C6AA1-653A-403A-84D0-66A250E1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29728" cy="1188720"/>
          </a:xfrm>
        </p:spPr>
        <p:txBody>
          <a:bodyPr>
            <a:normAutofit/>
          </a:bodyPr>
          <a:lstStyle/>
          <a:p>
            <a:r>
              <a:rPr lang="da-DK" dirty="0"/>
              <a:t>Geografisk fordeling af olie- gas og kulreserver/Ressourcer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0108154-EF13-4D7F-AE67-037BE5351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267"/>
            <a:ext cx="12104196" cy="502714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4F3EBB2-E56E-40F9-A7D1-A0CABC74BA40}"/>
              </a:ext>
            </a:extLst>
          </p:cNvPr>
          <p:cNvSpPr/>
          <p:nvPr/>
        </p:nvSpPr>
        <p:spPr>
          <a:xfrm>
            <a:off x="284480" y="2997200"/>
            <a:ext cx="2458720" cy="2245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Over 60 % af verdens kendte olieressourcer findes i Mellemøsten </a:t>
            </a:r>
          </a:p>
        </p:txBody>
      </p:sp>
    </p:spTree>
    <p:extLst>
      <p:ext uri="{BB962C8B-B14F-4D97-AF65-F5344CB8AC3E}">
        <p14:creationId xmlns:p14="http://schemas.microsoft.com/office/powerpoint/2010/main" val="3303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15423-8A3F-4B23-B97B-9ECF2EF7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29728" cy="1188720"/>
          </a:xfrm>
        </p:spPr>
        <p:txBody>
          <a:bodyPr/>
          <a:lstStyle/>
          <a:p>
            <a:r>
              <a:rPr lang="da-DK" dirty="0"/>
              <a:t>Energifordeling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50426DC-E11A-4149-BC95-7EBBB4C7A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541"/>
            <a:ext cx="12252626" cy="508879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409F131-8381-4CB5-99C2-5ADF8357C4AE}"/>
              </a:ext>
            </a:extLst>
          </p:cNvPr>
          <p:cNvSpPr/>
          <p:nvPr/>
        </p:nvSpPr>
        <p:spPr>
          <a:xfrm>
            <a:off x="91440" y="2774731"/>
            <a:ext cx="3027680" cy="3310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Mens verdens befolkning er 3-doblet er verdens energiforbrug 10-doblet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Og det er ulige fordelt</a:t>
            </a:r>
          </a:p>
        </p:txBody>
      </p:sp>
    </p:spTree>
    <p:extLst>
      <p:ext uri="{BB962C8B-B14F-4D97-AF65-F5344CB8AC3E}">
        <p14:creationId xmlns:p14="http://schemas.microsoft.com/office/powerpoint/2010/main" val="30044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A428E4F-C319-4819-AFD6-CFCDBF673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6" t="11407" r="38500" b="6223"/>
          <a:stretch/>
        </p:blipFill>
        <p:spPr>
          <a:xfrm>
            <a:off x="-66675" y="0"/>
            <a:ext cx="5829300" cy="682334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9E487AC-CF21-43A7-A2FA-68A16B3DADAC}"/>
              </a:ext>
            </a:extLst>
          </p:cNvPr>
          <p:cNvSpPr/>
          <p:nvPr/>
        </p:nvSpPr>
        <p:spPr>
          <a:xfrm>
            <a:off x="0" y="6124575"/>
            <a:ext cx="5829300" cy="7334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453760B-2BA7-4140-9529-8C238B29BE35}"/>
              </a:ext>
            </a:extLst>
          </p:cNvPr>
          <p:cNvSpPr/>
          <p:nvPr/>
        </p:nvSpPr>
        <p:spPr>
          <a:xfrm>
            <a:off x="3343275" y="2943225"/>
            <a:ext cx="1752600" cy="9048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25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596142A-7149-4021-BE44-6674C8B67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9" t="21945" r="24452" b="25000"/>
          <a:stretch/>
        </p:blipFill>
        <p:spPr>
          <a:xfrm>
            <a:off x="42077" y="34650"/>
            <a:ext cx="12149924" cy="643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 descr="Vindmøller mod blå himmel">
            <a:extLst>
              <a:ext uri="{FF2B5EF4-FFF2-40B4-BE49-F238E27FC236}">
                <a16:creationId xmlns:a16="http://schemas.microsoft.com/office/drawing/2014/main" id="{626EDDD8-0184-C65E-3600-BF47AE1085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728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5B337D-54DA-4B35-88AF-63B7E0012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66577"/>
            <a:ext cx="8469086" cy="2008537"/>
          </a:xfrm>
        </p:spPr>
        <p:txBody>
          <a:bodyPr anchor="t">
            <a:normAutofit fontScale="90000"/>
          </a:bodyPr>
          <a:lstStyle/>
          <a:p>
            <a:pPr algn="l"/>
            <a:r>
              <a:rPr lang="da-DK" sz="4000" dirty="0">
                <a:solidFill>
                  <a:srgbClr val="FF0000"/>
                </a:solidFill>
              </a:rPr>
              <a:t>Hvordan er selvforsyningsgraden med energi i Danmark nu?</a:t>
            </a:r>
          </a:p>
        </p:txBody>
      </p:sp>
    </p:spTree>
    <p:extLst>
      <p:ext uri="{BB962C8B-B14F-4D97-AF65-F5344CB8AC3E}">
        <p14:creationId xmlns:p14="http://schemas.microsoft.com/office/powerpoint/2010/main" val="55046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C56814F-8FDD-452C-83CA-B5003C05B565}"/>
              </a:ext>
            </a:extLst>
          </p:cNvPr>
          <p:cNvSpPr/>
          <p:nvPr/>
        </p:nvSpPr>
        <p:spPr>
          <a:xfrm>
            <a:off x="3567659" y="6211614"/>
            <a:ext cx="8401745" cy="493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https://ens.dk/service/statistik-data-noegletal-og-kort/maanedlig-og-aarlig-energistatistik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BF1D524-1F82-BFEF-40BF-3DD1C76E6970}"/>
              </a:ext>
            </a:extLst>
          </p:cNvPr>
          <p:cNvGraphicFramePr>
            <a:graphicFrameLocks noGrp="1"/>
          </p:cNvGraphicFramePr>
          <p:nvPr/>
        </p:nvGraphicFramePr>
        <p:xfrm>
          <a:off x="1121229" y="2264230"/>
          <a:ext cx="10058401" cy="313508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135085">
                  <a:extLst>
                    <a:ext uri="{9D8B030D-6E8A-4147-A177-3AD203B41FA5}">
                      <a16:colId xmlns:a16="http://schemas.microsoft.com/office/drawing/2014/main" val="1703128522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722018251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730870402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3584980921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68227024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1817891720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3371283350"/>
                    </a:ext>
                  </a:extLst>
                </a:gridCol>
              </a:tblGrid>
              <a:tr h="627017">
                <a:tc>
                  <a:txBody>
                    <a:bodyPr/>
                    <a:lstStyle/>
                    <a:p>
                      <a:pPr algn="l" fontAlgn="b"/>
                      <a:r>
                        <a:rPr lang="da-DK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Enhed: Pct.</a:t>
                      </a:r>
                      <a:endParaRPr lang="da-DK" sz="2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da-DK" sz="2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da-DK" sz="2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da-DK" sz="2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da-DK" sz="2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da-DK" sz="2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da-DK" sz="2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71595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l" fontAlgn="b"/>
                      <a:r>
                        <a:rPr lang="da-DK" sz="2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 i alt</a:t>
                      </a:r>
                      <a:endParaRPr lang="da-DK" sz="2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156,5</a:t>
                      </a:r>
                      <a:endParaRPr lang="da-DK" sz="2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115,5</a:t>
                      </a:r>
                      <a:endParaRPr lang="da-DK" sz="2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91,7</a:t>
                      </a:r>
                      <a:endParaRPr lang="da-DK" sz="2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69,9</a:t>
                      </a:r>
                      <a:endParaRPr lang="da-DK" sz="2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58,2</a:t>
                      </a:r>
                      <a:endParaRPr lang="da-DK" sz="2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54,2</a:t>
                      </a:r>
                      <a:endParaRPr lang="da-DK" sz="2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71016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l" fontAlgn="b"/>
                      <a:r>
                        <a:rPr lang="da-DK" sz="2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Olie</a:t>
                      </a:r>
                      <a:endParaRPr lang="da-DK" sz="2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226,3</a:t>
                      </a:r>
                      <a:endParaRPr lang="da-DK" sz="2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163,7</a:t>
                      </a:r>
                      <a:endParaRPr lang="da-DK" sz="2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110,8</a:t>
                      </a:r>
                      <a:endParaRPr lang="da-DK" sz="2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68,6</a:t>
                      </a:r>
                      <a:endParaRPr lang="da-DK" sz="2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57,4</a:t>
                      </a:r>
                      <a:endParaRPr lang="da-DK" sz="2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51,0</a:t>
                      </a:r>
                      <a:endParaRPr lang="da-DK" sz="2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5775936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l" fontAlgn="b"/>
                      <a:r>
                        <a:rPr lang="da-DK" sz="2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naturgas</a:t>
                      </a:r>
                      <a:endParaRPr lang="da-DK" sz="2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209,8</a:t>
                      </a:r>
                      <a:endParaRPr lang="da-DK" sz="2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164,7</a:t>
                      </a:r>
                      <a:endParaRPr lang="da-DK" sz="2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144,9</a:t>
                      </a:r>
                      <a:endParaRPr lang="da-DK" sz="2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110,5</a:t>
                      </a:r>
                      <a:endParaRPr lang="da-DK" sz="2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59,4</a:t>
                      </a:r>
                      <a:endParaRPr lang="da-DK" sz="2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61,6</a:t>
                      </a:r>
                      <a:endParaRPr lang="da-DK" sz="2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775837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l" fontAlgn="b"/>
                      <a:r>
                        <a:rPr lang="da-DK" sz="2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Olie og naturgas</a:t>
                      </a:r>
                      <a:endParaRPr lang="da-DK" sz="2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220,6</a:t>
                      </a:r>
                      <a:endParaRPr lang="da-DK" sz="2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164,0</a:t>
                      </a:r>
                      <a:endParaRPr lang="da-DK" sz="2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120,5</a:t>
                      </a:r>
                      <a:endParaRPr lang="da-DK" sz="2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79,0</a:t>
                      </a:r>
                      <a:endParaRPr lang="da-DK" sz="2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57,9</a:t>
                      </a:r>
                      <a:endParaRPr lang="da-DK" sz="21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53,5</a:t>
                      </a:r>
                      <a:endParaRPr lang="da-DK" sz="2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9020060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7219DF2A-9FA2-B5DD-F4F8-F3E00C13162A}"/>
              </a:ext>
            </a:extLst>
          </p:cNvPr>
          <p:cNvSpPr txBox="1"/>
          <p:nvPr/>
        </p:nvSpPr>
        <p:spPr>
          <a:xfrm>
            <a:off x="968829" y="1198302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Selvforsyningsgrader for Danmark</a:t>
            </a:r>
          </a:p>
        </p:txBody>
      </p:sp>
    </p:spTree>
    <p:extLst>
      <p:ext uri="{BB962C8B-B14F-4D97-AF65-F5344CB8AC3E}">
        <p14:creationId xmlns:p14="http://schemas.microsoft.com/office/powerpoint/2010/main" val="98337275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13</TotalTime>
  <Words>235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Pakke</vt:lpstr>
      <vt:lpstr>Oliedannelse</vt:lpstr>
      <vt:lpstr>PowerPoint-præsentation</vt:lpstr>
      <vt:lpstr>Ressourcer og reserver</vt:lpstr>
      <vt:lpstr>Geografisk fordeling af olie- gas og kulreserver/Ressourcer</vt:lpstr>
      <vt:lpstr>Energifordeling</vt:lpstr>
      <vt:lpstr>PowerPoint-præsentation</vt:lpstr>
      <vt:lpstr>PowerPoint-præsentation</vt:lpstr>
      <vt:lpstr>Hvordan er selvforsyningsgraden med energi i Danmark nu?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1</cp:revision>
  <dcterms:created xsi:type="dcterms:W3CDTF">2026-01-25T20:26:34Z</dcterms:created>
  <dcterms:modified xsi:type="dcterms:W3CDTF">2026-01-25T20:40:04Z</dcterms:modified>
</cp:coreProperties>
</file>