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2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BE840-C550-331D-EA79-FB1C46255D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gensplejsning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5214EDD-FD6D-4D10-982B-D369E1ED07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Metode og mål</a:t>
            </a:r>
          </a:p>
        </p:txBody>
      </p:sp>
    </p:spTree>
    <p:extLst>
      <p:ext uri="{BB962C8B-B14F-4D97-AF65-F5344CB8AC3E}">
        <p14:creationId xmlns:p14="http://schemas.microsoft.com/office/powerpoint/2010/main" val="186404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Gensplejsning </a:t>
            </a:r>
            <a:r>
              <a:rPr lang="da-DK" sz="2700" dirty="0"/>
              <a:t>-Hvad skal der bruges?</a:t>
            </a:r>
          </a:p>
        </p:txBody>
      </p:sp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2396068" y="2675467"/>
            <a:ext cx="7732381" cy="3450696"/>
          </a:xfrm>
        </p:spPr>
        <p:txBody>
          <a:bodyPr>
            <a:normAutofit/>
          </a:bodyPr>
          <a:lstStyle/>
          <a:p>
            <a:r>
              <a:rPr lang="da-DK" b="1" dirty="0"/>
              <a:t>Vektor</a:t>
            </a:r>
            <a:r>
              <a:rPr lang="da-DK" dirty="0"/>
              <a:t> (Redskab til at overføre gen til  værtscelle. </a:t>
            </a:r>
            <a:r>
              <a:rPr lang="da-DK" dirty="0" err="1"/>
              <a:t>Plasmid</a:t>
            </a:r>
            <a:r>
              <a:rPr lang="da-DK" dirty="0"/>
              <a:t>)</a:t>
            </a:r>
          </a:p>
          <a:p>
            <a:r>
              <a:rPr lang="da-DK" b="1" dirty="0"/>
              <a:t>Restriktionsenzym</a:t>
            </a:r>
            <a:r>
              <a:rPr lang="da-DK" dirty="0"/>
              <a:t> (Klipper DNA bestemte steder)</a:t>
            </a:r>
          </a:p>
          <a:p>
            <a:r>
              <a:rPr lang="da-DK" b="1" dirty="0"/>
              <a:t>Donor organisme</a:t>
            </a:r>
            <a:r>
              <a:rPr lang="da-DK" dirty="0"/>
              <a:t> (Eksempelvis menneske)</a:t>
            </a:r>
          </a:p>
          <a:p>
            <a:r>
              <a:rPr lang="da-DK" b="1" dirty="0"/>
              <a:t>Værtscelle</a:t>
            </a:r>
            <a:r>
              <a:rPr lang="da-DK" dirty="0"/>
              <a:t> (Eksempelvis bakterier)</a:t>
            </a:r>
          </a:p>
          <a:p>
            <a:r>
              <a:rPr lang="da-DK" b="1" dirty="0"/>
              <a:t>Ligase</a:t>
            </a:r>
            <a:r>
              <a:rPr lang="da-DK" dirty="0"/>
              <a:t> (Enzym der ”klistrer” DNA sammen)</a:t>
            </a:r>
          </a:p>
        </p:txBody>
      </p:sp>
    </p:spTree>
    <p:extLst>
      <p:ext uri="{BB962C8B-B14F-4D97-AF65-F5344CB8AC3E}">
        <p14:creationId xmlns:p14="http://schemas.microsoft.com/office/powerpoint/2010/main" val="309212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745152"/>
          </a:xfrm>
        </p:spPr>
        <p:txBody>
          <a:bodyPr>
            <a:normAutofit fontScale="90000"/>
          </a:bodyPr>
          <a:lstStyle/>
          <a:p>
            <a:r>
              <a:rPr lang="da-DK" sz="3200" dirty="0"/>
              <a:t>Restriktionsenzym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2852936"/>
            <a:ext cx="2794612" cy="2146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9" y="2348880"/>
            <a:ext cx="200977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14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200"/>
              <a:t>Princip i </a:t>
            </a:r>
            <a:br>
              <a:rPr lang="en-US" sz="2200"/>
            </a:br>
            <a:r>
              <a:rPr lang="en-US" sz="2200"/>
              <a:t>gensplejsning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2801" y="28926"/>
            <a:ext cx="5313680" cy="68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41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90FE8-E559-32E2-8854-1BEAC4053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Søg selv: hvad kan gensplejsning?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3EE581-9B25-EF73-2F65-1082A1996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 eksempler </a:t>
            </a:r>
          </a:p>
          <a:p>
            <a:r>
              <a:rPr lang="da-DK" dirty="0"/>
              <a:t>Find for og imod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8160956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1137</TotalTime>
  <Words>69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Pakke</vt:lpstr>
      <vt:lpstr>gensplejsning</vt:lpstr>
      <vt:lpstr>Gensplejsning -Hvad skal der bruges?</vt:lpstr>
      <vt:lpstr>Restriktionsenzym</vt:lpstr>
      <vt:lpstr>Princip i  gensplejsning</vt:lpstr>
      <vt:lpstr>Søg selv: hvad kan gensplejsning?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gensplejsning</dc:title>
  <dc:creator>Vigga Nørgaard Madsbøll</dc:creator>
  <cp:lastModifiedBy>Vigga Nørgaard Madsbøll</cp:lastModifiedBy>
  <cp:revision>2</cp:revision>
  <dcterms:created xsi:type="dcterms:W3CDTF">2023-09-27T10:51:39Z</dcterms:created>
  <dcterms:modified xsi:type="dcterms:W3CDTF">2026-01-21T17:34:58Z</dcterms:modified>
</cp:coreProperties>
</file>