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309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911ED-1A97-4DD0-839B-8EB22ACBF826}" v="9" dt="2021-11-08T08:48:56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67874" autoAdjust="0"/>
  </p:normalViewPr>
  <p:slideViewPr>
    <p:cSldViewPr snapToGrid="0">
      <p:cViewPr varScale="1">
        <p:scale>
          <a:sx n="74" d="100"/>
          <a:sy n="74" d="100"/>
        </p:scale>
        <p:origin x="2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6128-EFBC-4CA5-99C1-9EBD987E13E7}" type="datetimeFigureOut">
              <a:rPr lang="da-DK" smtClean="0"/>
              <a:t>14.11.2021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75F8-4442-4F41-A4D6-3A4AED7C8D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1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Højde 3 m. Fundet i </a:t>
            </a:r>
            <a:r>
              <a:rPr lang="da-DK" dirty="0" err="1"/>
              <a:t>Sounion</a:t>
            </a:r>
            <a:r>
              <a:rPr lang="da-DK" dirty="0"/>
              <a:t> i 1906 foran Poseidons tempel sammen med spor af andre magen til. Marmor.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3CD4D-6EF5-4BD1-A6EE-9CBFCC1D44B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53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F3CA611F-445D-48FA-B68F-6389AB2FD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D5E0147A-7918-4CDB-B9FD-26A410D93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B05CCEB5-FC8E-4752-B785-66F3CEB5E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9DC7B-4505-402B-BD3A-8C1660A55AB6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Praxiteles</a:t>
            </a:r>
            <a:r>
              <a:rPr lang="da-DK" dirty="0"/>
              <a:t>’ Afrodite fra </a:t>
            </a:r>
            <a:r>
              <a:rPr lang="da-DK" dirty="0" err="1"/>
              <a:t>Knidos</a:t>
            </a:r>
            <a:r>
              <a:rPr lang="da-DK" dirty="0"/>
              <a:t>? Romersk kopi. Vatikanet, Rom. H. 2,04 m. Ca. 350 f.Kr.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0E4-0C97-4DDE-91B7-FB64F2D0442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233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02FFC-C5D5-46D0-88C2-5021FF2D6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Lav en stilistisk analyse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12761B-7DFC-4E83-9573-012570155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41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5B4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A62D60C-7951-4D44-9F57-DC7A0E8C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77" y="806754"/>
            <a:ext cx="1782935" cy="52439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777139A-6473-4B76-8E1C-E8BF53D3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777" y="806754"/>
            <a:ext cx="1874704" cy="52439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8B75192-A80A-4C1F-A343-9346E7FDF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452" y="798656"/>
            <a:ext cx="1672671" cy="22302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BEAF3BB-E6FD-4C3C-9DD9-5E55D6C54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229" y="3830885"/>
            <a:ext cx="1907116" cy="22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lede 3">
            <a:extLst>
              <a:ext uri="{FF2B5EF4-FFF2-40B4-BE49-F238E27FC236}">
                <a16:creationId xmlns:a16="http://schemas.microsoft.com/office/drawing/2014/main" id="{B022216C-14B4-46E8-B96A-39C0F3C8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628775"/>
            <a:ext cx="25495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Billede 1">
            <a:extLst>
              <a:ext uri="{FF2B5EF4-FFF2-40B4-BE49-F238E27FC236}">
                <a16:creationId xmlns:a16="http://schemas.microsoft.com/office/drawing/2014/main" id="{85A985B5-0E69-41AF-AC4F-8FC8A53F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28775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Billede 2">
            <a:extLst>
              <a:ext uri="{FF2B5EF4-FFF2-40B4-BE49-F238E27FC236}">
                <a16:creationId xmlns:a16="http://schemas.microsoft.com/office/drawing/2014/main" id="{5E09827F-6DEB-4C74-AB9D-8E5F3A7D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371726"/>
            <a:ext cx="23066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kstfelt 7">
            <a:extLst>
              <a:ext uri="{FF2B5EF4-FFF2-40B4-BE49-F238E27FC236}">
                <a16:creationId xmlns:a16="http://schemas.microsoft.com/office/drawing/2014/main" id="{48AA7FDA-F51D-44F7-A3E9-2FF68FDB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345456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000" dirty="0"/>
              <a:t>Spydbæreren (</a:t>
            </a:r>
            <a:r>
              <a:rPr lang="da-DK" altLang="da-DK" sz="2000" dirty="0" err="1"/>
              <a:t>Polyklet</a:t>
            </a:r>
            <a:r>
              <a:rPr lang="da-DK" altLang="da-DK" sz="20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000" dirty="0"/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F692655-1C6D-4784-92A5-82AD27DB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53E1D4-8ACA-4E53-980D-46BC8ED4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48" y="617341"/>
            <a:ext cx="2260737" cy="557106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1BD10F9-27A1-4E79-9237-48FD73CD4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37" y="643467"/>
            <a:ext cx="27784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32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TM10001114[[fn=Galleri]]</Template>
  <TotalTime>20</TotalTime>
  <Words>59</Words>
  <Application>Microsoft Macintosh PowerPoint</Application>
  <PresentationFormat>Widescreen</PresentationFormat>
  <Paragraphs>8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Galleri</vt:lpstr>
      <vt:lpstr>Lav en stilistisk analyse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 en stilistisk analyse </dc:title>
  <dc:creator>Anne Sofie Rechnagel Szulevicz</dc:creator>
  <cp:lastModifiedBy>Sofie Hust Augustesen</cp:lastModifiedBy>
  <cp:revision>2</cp:revision>
  <dcterms:created xsi:type="dcterms:W3CDTF">2021-11-02T15:32:44Z</dcterms:created>
  <dcterms:modified xsi:type="dcterms:W3CDTF">2021-11-14T17:58:00Z</dcterms:modified>
</cp:coreProperties>
</file>