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2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7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3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7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2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07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7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4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6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9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23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ddit.com/r/Denmark/comments/1c1gmaz/1985_multikulturalisme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uksamfundetop.dk/kapitel-3/instruktionsvideoe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En mosaik af farverige geometriske figurer">
            <a:extLst>
              <a:ext uri="{FF2B5EF4-FFF2-40B4-BE49-F238E27FC236}">
                <a16:creationId xmlns:a16="http://schemas.microsoft.com/office/drawing/2014/main" id="{8B8A2363-66EB-A36A-6D10-0E9AB640FF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57DEAC1-B3AA-6569-0A44-A191DF2F3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6FED64-E94E-BEAF-3CFC-87922E42A7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5731580"/>
            <a:ext cx="8196431" cy="960120"/>
          </a:xfrm>
          <a:ln>
            <a:noFill/>
          </a:ln>
        </p:spPr>
        <p:txBody>
          <a:bodyPr anchor="ctr">
            <a:normAutofit fontScale="90000"/>
          </a:bodyPr>
          <a:lstStyle/>
          <a:p>
            <a:r>
              <a:rPr lang="da-DK" sz="4400"/>
              <a:t>Danmark – et mulikulturelt samfund?</a:t>
            </a:r>
            <a:endParaRPr lang="da-DK" sz="4400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3BE629A-8C67-95F2-E083-E02EF715A0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4503" y="5731580"/>
            <a:ext cx="3392781" cy="960120"/>
          </a:xfrm>
        </p:spPr>
        <p:txBody>
          <a:bodyPr anchor="ctr">
            <a:normAutofit/>
          </a:bodyPr>
          <a:lstStyle/>
          <a:p>
            <a:pPr algn="r"/>
            <a:r>
              <a:rPr lang="da-DK" sz="1900"/>
              <a:t>1g  samfundsfag 2026</a:t>
            </a:r>
            <a:endParaRPr lang="da-DK" sz="1900" dirty="0"/>
          </a:p>
        </p:txBody>
      </p:sp>
    </p:spTree>
    <p:extLst>
      <p:ext uri="{BB962C8B-B14F-4D97-AF65-F5344CB8AC3E}">
        <p14:creationId xmlns:p14="http://schemas.microsoft.com/office/powerpoint/2010/main" val="7632006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52BB30-75C7-4CD4-7EBA-5A571E43F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6C6FB9A-FE38-3BE3-D25E-217ACAC3F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En mosaik af farverige geometriske figurer">
            <a:extLst>
              <a:ext uri="{FF2B5EF4-FFF2-40B4-BE49-F238E27FC236}">
                <a16:creationId xmlns:a16="http://schemas.microsoft.com/office/drawing/2014/main" id="{447073F3-4CBB-6289-7448-0BABC6E4F3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C04CC0A-CAFC-EBDB-ACA9-767FCEE96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2DB4513-AE80-2BF9-21C3-956EC3350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5731580"/>
            <a:ext cx="8196431" cy="960120"/>
          </a:xfrm>
          <a:ln>
            <a:noFill/>
          </a:ln>
        </p:spPr>
        <p:txBody>
          <a:bodyPr anchor="ctr">
            <a:normAutofit fontScale="90000"/>
          </a:bodyPr>
          <a:lstStyle/>
          <a:p>
            <a:r>
              <a:rPr lang="da-DK" sz="4400" dirty="0"/>
              <a:t>Hvad forbinder I med et multikulturelt samfund?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255BA12-9F17-5EF0-F6EB-EB33A79A2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594" y="5731580"/>
            <a:ext cx="3851368" cy="960120"/>
          </a:xfrm>
        </p:spPr>
        <p:txBody>
          <a:bodyPr anchor="ctr">
            <a:normAutofit/>
          </a:bodyPr>
          <a:lstStyle/>
          <a:p>
            <a:pPr algn="r"/>
            <a:r>
              <a:rPr lang="da-DK" sz="1900" dirty="0"/>
              <a:t>Fordele/ulemper</a:t>
            </a:r>
          </a:p>
        </p:txBody>
      </p:sp>
    </p:spTree>
    <p:extLst>
      <p:ext uri="{BB962C8B-B14F-4D97-AF65-F5344CB8AC3E}">
        <p14:creationId xmlns:p14="http://schemas.microsoft.com/office/powerpoint/2010/main" val="36003688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CAEB7F-C798-671F-9FFF-75E549891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69EA13F-30F4-0BAD-1001-7E82F3019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En mosaik af farverige geometriske figurer">
            <a:extLst>
              <a:ext uri="{FF2B5EF4-FFF2-40B4-BE49-F238E27FC236}">
                <a16:creationId xmlns:a16="http://schemas.microsoft.com/office/drawing/2014/main" id="{A8E56EF5-1F67-9F20-6860-E78703C2F7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B94F805-1609-4DBE-4C66-E11B97CB69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4E1E6F-7A5B-2129-6BBB-A5AA86244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5731580"/>
            <a:ext cx="8196431" cy="960120"/>
          </a:xfrm>
          <a:ln>
            <a:noFill/>
          </a:ln>
        </p:spPr>
        <p:txBody>
          <a:bodyPr anchor="ctr">
            <a:normAutofit fontScale="90000"/>
          </a:bodyPr>
          <a:lstStyle/>
          <a:p>
            <a:r>
              <a:rPr lang="da-DK" sz="4400" dirty="0"/>
              <a:t>Hvordan vil I gerne arbejde med emnet?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DEDF992-D12C-62DA-7A3F-5EAB2E929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5097" y="5731580"/>
            <a:ext cx="3872187" cy="960120"/>
          </a:xfrm>
        </p:spPr>
        <p:txBody>
          <a:bodyPr anchor="ctr">
            <a:normAutofit/>
          </a:bodyPr>
          <a:lstStyle/>
          <a:p>
            <a:pPr algn="ctr"/>
            <a:r>
              <a:rPr lang="da-DK" sz="1900" dirty="0"/>
              <a:t>Teori og begreber I tidligere har arbejdet med?</a:t>
            </a:r>
          </a:p>
          <a:p>
            <a:pPr algn="r"/>
            <a:endParaRPr lang="da-DK" sz="1900" dirty="0"/>
          </a:p>
        </p:txBody>
      </p:sp>
    </p:spTree>
    <p:extLst>
      <p:ext uri="{BB962C8B-B14F-4D97-AF65-F5344CB8AC3E}">
        <p14:creationId xmlns:p14="http://schemas.microsoft.com/office/powerpoint/2010/main" val="355640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47A634-0F90-3433-A92C-6C2E4274E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3931917-0E31-60E9-3568-C61E6C30B4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En mosaik af farverige geometriske figurer">
            <a:extLst>
              <a:ext uri="{FF2B5EF4-FFF2-40B4-BE49-F238E27FC236}">
                <a16:creationId xmlns:a16="http://schemas.microsoft.com/office/drawing/2014/main" id="{B96424F5-5E9A-36F4-F6EB-1DF157E24BD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0DA6707-F96F-81A7-67CA-E97C01EA2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FD70033-5D89-0A46-26EC-4237B0D4C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5731580"/>
            <a:ext cx="8196431" cy="960120"/>
          </a:xfrm>
          <a:ln>
            <a:noFill/>
          </a:ln>
        </p:spPr>
        <p:txBody>
          <a:bodyPr anchor="ctr">
            <a:normAutofit/>
          </a:bodyPr>
          <a:lstStyle/>
          <a:p>
            <a:r>
              <a:rPr lang="da-DK" sz="4400" dirty="0"/>
              <a:t>En lille video fra 1980’erne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9E3E284-D2E8-655E-8C97-5E685BDFB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4503" y="5731580"/>
            <a:ext cx="3392781" cy="960120"/>
          </a:xfrm>
        </p:spPr>
        <p:txBody>
          <a:bodyPr anchor="ctr">
            <a:normAutofit/>
          </a:bodyPr>
          <a:lstStyle/>
          <a:p>
            <a:pPr algn="r"/>
            <a:r>
              <a:rPr lang="da-DK" sz="2000" dirty="0">
                <a:hlinkClick r:id="rId3"/>
              </a:rPr>
              <a:t>1985 multikulturalisme : r/Denmark</a:t>
            </a:r>
            <a:endParaRPr lang="da-DK" sz="1900" dirty="0"/>
          </a:p>
        </p:txBody>
      </p:sp>
    </p:spTree>
    <p:extLst>
      <p:ext uri="{BB962C8B-B14F-4D97-AF65-F5344CB8AC3E}">
        <p14:creationId xmlns:p14="http://schemas.microsoft.com/office/powerpoint/2010/main" val="2745733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D434E1-F376-2354-6474-3E6CB2D87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81697FD-71CD-29C0-E313-734F31640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En mosaik af farverige geometriske figurer">
            <a:extLst>
              <a:ext uri="{FF2B5EF4-FFF2-40B4-BE49-F238E27FC236}">
                <a16:creationId xmlns:a16="http://schemas.microsoft.com/office/drawing/2014/main" id="{28F38147-A420-7062-4FB4-ECD51B5D97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41C7E28-7390-2411-062E-9EDF1BA75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7EDD44-995C-34B5-AA01-CB6BC2C5F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5731580"/>
            <a:ext cx="8196431" cy="960120"/>
          </a:xfrm>
          <a:ln>
            <a:noFill/>
          </a:ln>
        </p:spPr>
        <p:txBody>
          <a:bodyPr anchor="ctr">
            <a:normAutofit fontScale="90000"/>
          </a:bodyPr>
          <a:lstStyle/>
          <a:p>
            <a:r>
              <a:rPr lang="da-DK" sz="4400"/>
              <a:t>Danmark – et mulikulturelt samfund?</a:t>
            </a:r>
            <a:endParaRPr lang="da-DK" sz="4400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B9C1077-848D-F229-594E-3075857D8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4503" y="5731580"/>
            <a:ext cx="3392781" cy="960120"/>
          </a:xfrm>
        </p:spPr>
        <p:txBody>
          <a:bodyPr anchor="ctr">
            <a:normAutofit/>
          </a:bodyPr>
          <a:lstStyle/>
          <a:p>
            <a:pPr algn="r"/>
            <a:r>
              <a:rPr lang="da-DK" sz="2000" dirty="0">
                <a:hlinkClick r:id="rId3"/>
              </a:rPr>
              <a:t>Instruktionsvideoer - Luk Samfundet Op</a:t>
            </a:r>
            <a:endParaRPr lang="da-DK" sz="1900" dirty="0"/>
          </a:p>
        </p:txBody>
      </p:sp>
    </p:spTree>
    <p:extLst>
      <p:ext uri="{BB962C8B-B14F-4D97-AF65-F5344CB8AC3E}">
        <p14:creationId xmlns:p14="http://schemas.microsoft.com/office/powerpoint/2010/main" val="37280192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E8057D-3604-D066-72D0-1C6CFA1C6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C010F45-92AC-03F2-0CF9-A069CB549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En mosaik af farverige geometriske figurer">
            <a:extLst>
              <a:ext uri="{FF2B5EF4-FFF2-40B4-BE49-F238E27FC236}">
                <a16:creationId xmlns:a16="http://schemas.microsoft.com/office/drawing/2014/main" id="{814F4DB0-945B-45A3-4A29-C9D1E2DDD4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C76FE52-9C36-DDE8-0DCB-50A21FB30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60B90D-61A1-AF09-10B1-451D63FAE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5731580"/>
            <a:ext cx="8196431" cy="960120"/>
          </a:xfrm>
          <a:ln>
            <a:noFill/>
          </a:ln>
        </p:spPr>
        <p:txBody>
          <a:bodyPr anchor="ctr">
            <a:normAutofit fontScale="90000"/>
          </a:bodyPr>
          <a:lstStyle/>
          <a:p>
            <a:r>
              <a:rPr lang="da-DK" sz="4400"/>
              <a:t>Danmark – et mulikulturelt samfund?</a:t>
            </a:r>
            <a:endParaRPr lang="da-DK" sz="4400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0A1E2B5-01A8-DB2C-5BF3-5A66172DA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4503" y="5731580"/>
            <a:ext cx="3392781" cy="960120"/>
          </a:xfrm>
        </p:spPr>
        <p:txBody>
          <a:bodyPr anchor="ctr">
            <a:normAutofit/>
          </a:bodyPr>
          <a:lstStyle/>
          <a:p>
            <a:pPr algn="r"/>
            <a:r>
              <a:rPr lang="da-DK" sz="1900" dirty="0"/>
              <a:t>I skal læse siderne 61-71 og svare på </a:t>
            </a:r>
            <a:r>
              <a:rPr lang="da-DK" sz="1900"/>
              <a:t>vedlagte spørgsmål</a:t>
            </a:r>
            <a:endParaRPr lang="da-DK" sz="1900" dirty="0"/>
          </a:p>
        </p:txBody>
      </p:sp>
    </p:spTree>
    <p:extLst>
      <p:ext uri="{BB962C8B-B14F-4D97-AF65-F5344CB8AC3E}">
        <p14:creationId xmlns:p14="http://schemas.microsoft.com/office/powerpoint/2010/main" val="2777625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75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9" baseType="lpstr">
      <vt:lpstr>Arial</vt:lpstr>
      <vt:lpstr>Bierstadt</vt:lpstr>
      <vt:lpstr>GestaltVTI</vt:lpstr>
      <vt:lpstr>Danmark – et mulikulturelt samfund?</vt:lpstr>
      <vt:lpstr>Hvad forbinder I med et multikulturelt samfund?</vt:lpstr>
      <vt:lpstr>Hvordan vil I gerne arbejde med emnet?</vt:lpstr>
      <vt:lpstr>En lille video fra 1980’erne</vt:lpstr>
      <vt:lpstr>Danmark – et mulikulturelt samfund?</vt:lpstr>
      <vt:lpstr>Danmark – et mulikulturelt samfund?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 Krog Larsen</dc:creator>
  <cp:lastModifiedBy>Kim Krog Larsen</cp:lastModifiedBy>
  <cp:revision>1</cp:revision>
  <dcterms:created xsi:type="dcterms:W3CDTF">2026-01-27T08:36:51Z</dcterms:created>
  <dcterms:modified xsi:type="dcterms:W3CDTF">2026-01-27T08:53:38Z</dcterms:modified>
</cp:coreProperties>
</file>