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DC433-232F-D16D-0EE3-B6E0AC34E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Kulhydrat-kemi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316794-CC76-7F9D-494A-688220D79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912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9F4B1-2AA0-0400-6D1D-44CDBBFC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36" y="0"/>
            <a:ext cx="7729728" cy="1188720"/>
          </a:xfrm>
        </p:spPr>
        <p:txBody>
          <a:bodyPr/>
          <a:lstStyle/>
          <a:p>
            <a:r>
              <a:rPr lang="da-DK" dirty="0"/>
              <a:t>monosakkarider</a:t>
            </a:r>
          </a:p>
        </p:txBody>
      </p:sp>
      <p:pic>
        <p:nvPicPr>
          <p:cNvPr id="4" name="Billede 3" descr="Et billede, der indeholder tekst, diagram, skærmbillede&#10;&#10;AI-genereret indhold kan være ukorrekt.">
            <a:extLst>
              <a:ext uri="{FF2B5EF4-FFF2-40B4-BE49-F238E27FC236}">
                <a16:creationId xmlns:a16="http://schemas.microsoft.com/office/drawing/2014/main" id="{F147EB3B-B43E-CD1C-7546-13674606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55" y="1366975"/>
            <a:ext cx="9193690" cy="549102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49AB20F-C75D-0EB3-6F2F-A784A72149BE}"/>
              </a:ext>
            </a:extLst>
          </p:cNvPr>
          <p:cNvSpPr/>
          <p:nvPr/>
        </p:nvSpPr>
        <p:spPr>
          <a:xfrm>
            <a:off x="9263743" y="837111"/>
            <a:ext cx="2928257" cy="1709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forskellen på alfa og beta </a:t>
            </a:r>
            <a:r>
              <a:rPr lang="da-DK" dirty="0" err="1"/>
              <a:t>blukose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B580A6A-659C-8EAF-02F4-5B97C3D6E339}"/>
              </a:ext>
            </a:extLst>
          </p:cNvPr>
          <p:cNvSpPr/>
          <p:nvPr/>
        </p:nvSpPr>
        <p:spPr>
          <a:xfrm>
            <a:off x="0" y="1030151"/>
            <a:ext cx="2928257" cy="1709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kendetegnet ved en monosakkarid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94DA28-89F5-7B6A-0139-69F24BC8F6F9}"/>
              </a:ext>
            </a:extLst>
          </p:cNvPr>
          <p:cNvSpPr/>
          <p:nvPr/>
        </p:nvSpPr>
        <p:spPr>
          <a:xfrm>
            <a:off x="-1" y="5148943"/>
            <a:ext cx="2928257" cy="1709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forskellen </a:t>
            </a:r>
            <a:r>
              <a:rPr lang="da-DK" dirty="0" err="1"/>
              <a:t>påglukose</a:t>
            </a:r>
            <a:r>
              <a:rPr lang="da-DK" dirty="0"/>
              <a:t> og fruktose</a:t>
            </a:r>
          </a:p>
        </p:txBody>
      </p:sp>
    </p:spTree>
    <p:extLst>
      <p:ext uri="{BB962C8B-B14F-4D97-AF65-F5344CB8AC3E}">
        <p14:creationId xmlns:p14="http://schemas.microsoft.com/office/powerpoint/2010/main" val="17654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6258D-F4B3-57D4-36AA-13B3A4EC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da-DK" dirty="0"/>
              <a:t>disakkarider</a:t>
            </a:r>
          </a:p>
        </p:txBody>
      </p:sp>
      <p:pic>
        <p:nvPicPr>
          <p:cNvPr id="4" name="Billede 3" descr="Et billede, der indeholder tekst, diagram, Font/skrifttype, design&#10;&#10;AI-genereret indhold kan være ukorrekt.">
            <a:extLst>
              <a:ext uri="{FF2B5EF4-FFF2-40B4-BE49-F238E27FC236}">
                <a16:creationId xmlns:a16="http://schemas.microsoft.com/office/drawing/2014/main" id="{091B253E-D4DA-3752-1C40-C60F962D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9" y="1303152"/>
            <a:ext cx="8171002" cy="555484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24DA910-AD19-8EF6-8E32-C343DFDBEA0B}"/>
              </a:ext>
            </a:extLst>
          </p:cNvPr>
          <p:cNvSpPr/>
          <p:nvPr/>
        </p:nvSpPr>
        <p:spPr>
          <a:xfrm>
            <a:off x="71119" y="1452880"/>
            <a:ext cx="1939379" cy="2407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kendetegnet ved et disakkarid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D53A799-2740-A742-BAAC-71272A99922C}"/>
              </a:ext>
            </a:extLst>
          </p:cNvPr>
          <p:cNvSpPr/>
          <p:nvPr/>
        </p:nvSpPr>
        <p:spPr>
          <a:xfrm>
            <a:off x="0" y="4307840"/>
            <a:ext cx="1939379" cy="2407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forskellen på maltose, fruktose og laktose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452FE4B-AA26-A33A-3117-86237CDE073A}"/>
              </a:ext>
            </a:extLst>
          </p:cNvPr>
          <p:cNvSpPr/>
          <p:nvPr/>
        </p:nvSpPr>
        <p:spPr>
          <a:xfrm>
            <a:off x="10181501" y="2113280"/>
            <a:ext cx="1939379" cy="2407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ud af om det er alfa eller beta glukose der er sat sammen maltose og laktose</a:t>
            </a:r>
          </a:p>
        </p:txBody>
      </p:sp>
    </p:spTree>
    <p:extLst>
      <p:ext uri="{BB962C8B-B14F-4D97-AF65-F5344CB8AC3E}">
        <p14:creationId xmlns:p14="http://schemas.microsoft.com/office/powerpoint/2010/main" val="4542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E2593-46E6-F950-1CE9-77A744F3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da-DK" dirty="0"/>
              <a:t>polysakkarider</a:t>
            </a:r>
          </a:p>
        </p:txBody>
      </p:sp>
      <p:pic>
        <p:nvPicPr>
          <p:cNvPr id="4" name="Billede 3" descr="Et billede, der indeholder tekst, diagram, skærmbillede, Font/skrifttype&#10;&#10;AI-genereret indhold kan være ukorrekt.">
            <a:extLst>
              <a:ext uri="{FF2B5EF4-FFF2-40B4-BE49-F238E27FC236}">
                <a16:creationId xmlns:a16="http://schemas.microsoft.com/office/drawing/2014/main" id="{363D2CA8-F493-0FC5-1CEB-FED77003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19" y="1277872"/>
            <a:ext cx="7539562" cy="558012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4F00C3E-7974-0547-D2C7-0A57BEEA3FFA}"/>
              </a:ext>
            </a:extLst>
          </p:cNvPr>
          <p:cNvSpPr/>
          <p:nvPr/>
        </p:nvSpPr>
        <p:spPr>
          <a:xfrm>
            <a:off x="182880" y="457200"/>
            <a:ext cx="1971040" cy="2692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forskellen på </a:t>
            </a:r>
            <a:r>
              <a:rPr lang="da-DK" dirty="0" err="1"/>
              <a:t>amylose</a:t>
            </a:r>
            <a:r>
              <a:rPr lang="da-DK" dirty="0"/>
              <a:t> og </a:t>
            </a:r>
            <a:r>
              <a:rPr lang="da-DK" dirty="0" err="1"/>
              <a:t>amylopektin</a:t>
            </a:r>
            <a:endParaRPr lang="da-DK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2BEB595-8001-5465-32DE-E302CDFE8344}"/>
              </a:ext>
            </a:extLst>
          </p:cNvPr>
          <p:cNvSpPr/>
          <p:nvPr/>
        </p:nvSpPr>
        <p:spPr>
          <a:xfrm>
            <a:off x="182880" y="3637280"/>
            <a:ext cx="1971040" cy="2692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Findud</a:t>
            </a:r>
            <a:r>
              <a:rPr lang="da-DK" dirty="0"/>
              <a:t> af om det er alfa eller beta glukose i </a:t>
            </a:r>
            <a:r>
              <a:rPr lang="da-DK" dirty="0" err="1"/>
              <a:t>amylose</a:t>
            </a:r>
            <a:r>
              <a:rPr lang="da-DK" dirty="0"/>
              <a:t> og </a:t>
            </a:r>
            <a:r>
              <a:rPr lang="da-DK" dirty="0" err="1"/>
              <a:t>amylopektin</a:t>
            </a:r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CC22D86-40A7-9E4B-748B-B8C1FFDA04F9}"/>
              </a:ext>
            </a:extLst>
          </p:cNvPr>
          <p:cNvSpPr/>
          <p:nvPr/>
        </p:nvSpPr>
        <p:spPr>
          <a:xfrm>
            <a:off x="9960864" y="2214880"/>
            <a:ext cx="2231136" cy="2692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kendetegn ved polysakkarider</a:t>
            </a:r>
          </a:p>
        </p:txBody>
      </p:sp>
    </p:spTree>
    <p:extLst>
      <p:ext uri="{BB962C8B-B14F-4D97-AF65-F5344CB8AC3E}">
        <p14:creationId xmlns:p14="http://schemas.microsoft.com/office/powerpoint/2010/main" val="12716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7FA02-38B6-4937-90D1-9E23041A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da-DK"/>
              <a:t>polysakkarider</a:t>
            </a:r>
            <a:endParaRPr lang="da-DK" dirty="0"/>
          </a:p>
        </p:txBody>
      </p:sp>
      <p:pic>
        <p:nvPicPr>
          <p:cNvPr id="4" name="Billede 3" descr="Et billede, der indeholder tekst, diagram, tegning, mønster&#10;&#10;AI-genereret indhold kan være ukorrekt.">
            <a:extLst>
              <a:ext uri="{FF2B5EF4-FFF2-40B4-BE49-F238E27FC236}">
                <a16:creationId xmlns:a16="http://schemas.microsoft.com/office/drawing/2014/main" id="{71DFD1E8-BAFF-CEC6-ABF3-2321A8F2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23" y="1254381"/>
            <a:ext cx="7068753" cy="560361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E8D3415-F18A-EE33-1EC0-6C68280F21DD}"/>
              </a:ext>
            </a:extLst>
          </p:cNvPr>
          <p:cNvSpPr/>
          <p:nvPr/>
        </p:nvSpPr>
        <p:spPr>
          <a:xfrm>
            <a:off x="91440" y="172720"/>
            <a:ext cx="2032000" cy="31800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forskellen på cellulose og glykogen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3CA40BD-6AB1-46A3-59F4-676524808882}"/>
              </a:ext>
            </a:extLst>
          </p:cNvPr>
          <p:cNvSpPr/>
          <p:nvPr/>
        </p:nvSpPr>
        <p:spPr>
          <a:xfrm>
            <a:off x="91440" y="3505201"/>
            <a:ext cx="2032000" cy="31800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Find ud af om det er alfa eller beta glukose i hver af de to </a:t>
            </a:r>
          </a:p>
        </p:txBody>
      </p:sp>
    </p:spTree>
    <p:extLst>
      <p:ext uri="{BB962C8B-B14F-4D97-AF65-F5344CB8AC3E}">
        <p14:creationId xmlns:p14="http://schemas.microsoft.com/office/powerpoint/2010/main" val="34974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A9FCD-56B2-60DA-6DA4-FD1E8A6D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0612"/>
            <a:ext cx="7729728" cy="1188720"/>
          </a:xfrm>
        </p:spPr>
        <p:txBody>
          <a:bodyPr/>
          <a:lstStyle/>
          <a:p>
            <a:r>
              <a:rPr lang="da-DK" dirty="0"/>
              <a:t>Kulhydrater og øl</a:t>
            </a:r>
          </a:p>
        </p:txBody>
      </p:sp>
      <p:pic>
        <p:nvPicPr>
          <p:cNvPr id="5" name="Billede 4" descr="Et billede, der indeholder tegning, skitse, tekst, illustration/afbildning&#10;&#10;AI-genereret indhold kan være ukorrekt.">
            <a:extLst>
              <a:ext uri="{FF2B5EF4-FFF2-40B4-BE49-F238E27FC236}">
                <a16:creationId xmlns:a16="http://schemas.microsoft.com/office/drawing/2014/main" id="{F6E68174-29C2-3454-6C6A-9FB82540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640"/>
            <a:ext cx="12192000" cy="535060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FA470D2-2F65-EBE6-BD5E-1489705E85B1}"/>
              </a:ext>
            </a:extLst>
          </p:cNvPr>
          <p:cNvSpPr/>
          <p:nvPr/>
        </p:nvSpPr>
        <p:spPr>
          <a:xfrm>
            <a:off x="1818640" y="1326996"/>
            <a:ext cx="8412480" cy="894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Hvilke kulhydrater findes i ølbrygningen og hvor?</a:t>
            </a:r>
          </a:p>
        </p:txBody>
      </p:sp>
    </p:spTree>
    <p:extLst>
      <p:ext uri="{BB962C8B-B14F-4D97-AF65-F5344CB8AC3E}">
        <p14:creationId xmlns:p14="http://schemas.microsoft.com/office/powerpoint/2010/main" val="1420201370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24</TotalTime>
  <Words>107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Pakke</vt:lpstr>
      <vt:lpstr>Kulhydrat-kemi</vt:lpstr>
      <vt:lpstr>monosakkarider</vt:lpstr>
      <vt:lpstr>disakkarider</vt:lpstr>
      <vt:lpstr>polysakkarider</vt:lpstr>
      <vt:lpstr>polysakkarider</vt:lpstr>
      <vt:lpstr>Kulhydrater og øl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2026-01-30T07:25:07Z</dcterms:created>
  <dcterms:modified xsi:type="dcterms:W3CDTF">2026-01-30T07:49:44Z</dcterms:modified>
</cp:coreProperties>
</file>