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DECD1-082F-38D2-B5A8-DEEAE50EE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Indvindingsmetoder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F0E9DE-D486-BEFA-17F2-604C7E45E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525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 descr="Et billede, der indeholder tekst, maleri, kunst&#10;&#10;Automatisk genereret beskrivelse">
            <a:extLst>
              <a:ext uri="{FF2B5EF4-FFF2-40B4-BE49-F238E27FC236}">
                <a16:creationId xmlns:a16="http://schemas.microsoft.com/office/drawing/2014/main" id="{26E1750A-592C-C972-8234-97F7735E7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34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E6236-0720-F8B5-7B03-5BBA8509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5175504" cy="1188720"/>
          </a:xfrm>
        </p:spPr>
        <p:txBody>
          <a:bodyPr/>
          <a:lstStyle/>
          <a:p>
            <a:r>
              <a:rPr lang="da-DK"/>
              <a:t>Primær indviningsmetode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AA199E-BEEA-AD7E-032A-67DCD7906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5175504" cy="3101983"/>
          </a:xfrm>
        </p:spPr>
        <p:txBody>
          <a:bodyPr/>
          <a:lstStyle/>
          <a:p>
            <a:r>
              <a:rPr lang="da-DK" dirty="0"/>
              <a:t>Simpel metode</a:t>
            </a:r>
          </a:p>
          <a:p>
            <a:r>
              <a:rPr lang="da-DK" dirty="0"/>
              <a:t>Lodret boring til reservoiret </a:t>
            </a:r>
          </a:p>
          <a:p>
            <a:r>
              <a:rPr lang="da-DK" dirty="0"/>
              <a:t>Afvent (en del siver op pga. højt tryk i undergrunden)</a:t>
            </a:r>
          </a:p>
          <a:p>
            <a:r>
              <a:rPr lang="da-DK" dirty="0"/>
              <a:t>I Danmark kan 5 % af olien indvindes med denne metode</a:t>
            </a:r>
          </a:p>
        </p:txBody>
      </p:sp>
      <p:pic>
        <p:nvPicPr>
          <p:cNvPr id="4" name="Pladsholder til indhold 4" descr="Et billede, der indeholder tekst, papir, stationær, notesbog/bærbar computer&#10;&#10;Automatisk genereret beskrivelse">
            <a:extLst>
              <a:ext uri="{FF2B5EF4-FFF2-40B4-BE49-F238E27FC236}">
                <a16:creationId xmlns:a16="http://schemas.microsoft.com/office/drawing/2014/main" id="{D6DC1C4D-0B06-7A7A-9771-B83161F18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6112" r="-1" b="10221"/>
          <a:stretch/>
        </p:blipFill>
        <p:spPr>
          <a:xfrm rot="16200000">
            <a:off x="6477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29050-4D77-CAA4-F5ED-A587C660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0" y="964692"/>
            <a:ext cx="4602480" cy="1188720"/>
          </a:xfrm>
        </p:spPr>
        <p:txBody>
          <a:bodyPr/>
          <a:lstStyle/>
          <a:p>
            <a:r>
              <a:rPr lang="da-DK" dirty="0"/>
              <a:t>Sekundær indvindingsmetode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0695F-CDB5-34D1-C4BB-2FD2DF4D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800" y="2638044"/>
            <a:ext cx="4602480" cy="3101983"/>
          </a:xfrm>
        </p:spPr>
        <p:txBody>
          <a:bodyPr/>
          <a:lstStyle/>
          <a:p>
            <a:r>
              <a:rPr lang="da-DK" dirty="0"/>
              <a:t>Lodret boring med vandret rør ud fra</a:t>
            </a:r>
          </a:p>
          <a:p>
            <a:r>
              <a:rPr lang="da-DK" dirty="0"/>
              <a:t>Øger kontakten til reservoirbjergarten</a:t>
            </a:r>
          </a:p>
          <a:p>
            <a:r>
              <a:rPr lang="da-DK" dirty="0"/>
              <a:t>Injektion af vand (vandets densitet er højere end olien)</a:t>
            </a:r>
          </a:p>
          <a:p>
            <a:r>
              <a:rPr lang="da-DK" dirty="0"/>
              <a:t>I Danmark kan 25-30 % af olien indvindes med denne metode</a:t>
            </a:r>
          </a:p>
          <a:p>
            <a:endParaRPr lang="da-DK" dirty="0"/>
          </a:p>
        </p:txBody>
      </p:sp>
      <p:pic>
        <p:nvPicPr>
          <p:cNvPr id="4" name="Pladsholder til indhold 4" descr="Et billede, der indeholder tekst, papir, stationær, notesbog/bærbar computer&#10;&#10;Automatisk genereret beskrivelse">
            <a:extLst>
              <a:ext uri="{FF2B5EF4-FFF2-40B4-BE49-F238E27FC236}">
                <a16:creationId xmlns:a16="http://schemas.microsoft.com/office/drawing/2014/main" id="{5A1AD68D-1C7A-439A-123B-AEBB9C3A7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312" r="-1" b="42467"/>
          <a:stretch/>
        </p:blipFill>
        <p:spPr>
          <a:xfrm rot="16200000">
            <a:off x="116840" y="-116840"/>
            <a:ext cx="6858000" cy="70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73873-9501-4685-D2BB-96C35708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674" y="523613"/>
            <a:ext cx="7729728" cy="1188720"/>
          </a:xfrm>
        </p:spPr>
        <p:txBody>
          <a:bodyPr/>
          <a:lstStyle/>
          <a:p>
            <a:r>
              <a:rPr lang="da-DK" dirty="0"/>
              <a:t>Tertiær Indvindingsmetode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02CFFC-15FF-2F4C-F7B0-13AE4A8E5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792" y="2263610"/>
            <a:ext cx="4621610" cy="4594390"/>
          </a:xfrm>
        </p:spPr>
        <p:txBody>
          <a:bodyPr>
            <a:normAutofit/>
          </a:bodyPr>
          <a:lstStyle/>
          <a:p>
            <a:r>
              <a:rPr lang="da-DK" dirty="0"/>
              <a:t>Forsøgsbaserede indvindingsmetoder </a:t>
            </a:r>
          </a:p>
          <a:p>
            <a:r>
              <a:rPr lang="da-DK" dirty="0"/>
              <a:t>Injektion af kuldioxid (blandingen gør olien mere tyndtflydende)</a:t>
            </a:r>
          </a:p>
          <a:p>
            <a:r>
              <a:rPr lang="da-DK" dirty="0"/>
              <a:t>Injektion af syre (øger permeabiliteten af kalken)</a:t>
            </a:r>
          </a:p>
          <a:p>
            <a:r>
              <a:rPr lang="da-DK" dirty="0"/>
              <a:t>Injektion af opvaskemiddel-lignende stof (gør at olien slipper kalken lettere </a:t>
            </a:r>
          </a:p>
          <a:p>
            <a:r>
              <a:rPr lang="da-DK" dirty="0"/>
              <a:t>Fire-</a:t>
            </a:r>
            <a:r>
              <a:rPr lang="da-DK" dirty="0" err="1"/>
              <a:t>flooding</a:t>
            </a:r>
            <a:r>
              <a:rPr lang="da-DK" dirty="0"/>
              <a:t> (antænding af en del af olien – varmen gør olien mere tyndtflydende + der dannes kuldioxid)</a:t>
            </a:r>
          </a:p>
          <a:p>
            <a:endParaRPr lang="da-DK" dirty="0"/>
          </a:p>
          <a:p>
            <a:r>
              <a:rPr lang="da-DK" dirty="0"/>
              <a:t>De fleste metoder anvendes ikke pga. sikkerhedsforanstaltninger</a:t>
            </a:r>
          </a:p>
          <a:p>
            <a:endParaRPr lang="da-DK" dirty="0"/>
          </a:p>
        </p:txBody>
      </p:sp>
      <p:pic>
        <p:nvPicPr>
          <p:cNvPr id="4" name="Pladsholder til indhold 4" descr="Et billede, der indeholder tekst, papir, stationær, notesbog/bærbar computer&#10;&#10;Automatisk genereret beskrivelse">
            <a:extLst>
              <a:ext uri="{FF2B5EF4-FFF2-40B4-BE49-F238E27FC236}">
                <a16:creationId xmlns:a16="http://schemas.microsoft.com/office/drawing/2014/main" id="{7B2ED140-7CB2-B2FA-E149-FB75FE99A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311" r="-1" b="15669"/>
          <a:stretch/>
        </p:blipFill>
        <p:spPr>
          <a:xfrm rot="16200000">
            <a:off x="1297343" y="966267"/>
            <a:ext cx="4594390" cy="71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71</TotalTime>
  <Words>129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Pakke</vt:lpstr>
      <vt:lpstr>Indvindingsmetoder</vt:lpstr>
      <vt:lpstr>PowerPoint-præsentation</vt:lpstr>
      <vt:lpstr>Primær indviningsmetode</vt:lpstr>
      <vt:lpstr>Sekundær indvindingsmetode</vt:lpstr>
      <vt:lpstr>Tertiær Indvindingsmetode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Indvindingsmetoder</dc:title>
  <dc:creator>Vigga Nørgaard Madsbøll</dc:creator>
  <cp:lastModifiedBy>Vigga Nørgaard Madsbøll</cp:lastModifiedBy>
  <cp:revision>1</cp:revision>
  <dcterms:created xsi:type="dcterms:W3CDTF">2024-01-05T06:34:41Z</dcterms:created>
  <dcterms:modified xsi:type="dcterms:W3CDTF">2026-02-02T07:21:59Z</dcterms:modified>
</cp:coreProperties>
</file>