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58" r:id="rId5"/>
    <p:sldId id="287" r:id="rId6"/>
    <p:sldId id="288" r:id="rId7"/>
    <p:sldId id="28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3DC0D-CF60-46BD-BF58-8B8862A1D0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64969E-7F4C-416E-94CE-386B46F7156E}">
      <dgm:prSet/>
      <dgm:spPr/>
      <dgm:t>
        <a:bodyPr/>
        <a:lstStyle/>
        <a:p>
          <a:r>
            <a:rPr lang="da-DK"/>
            <a:t>Hvad betyder autotrof og heterotrof?</a:t>
          </a:r>
          <a:endParaRPr lang="en-US"/>
        </a:p>
      </dgm:t>
    </dgm:pt>
    <dgm:pt modelId="{271D48C4-622D-454F-A722-C088B6CE5EC0}" type="parTrans" cxnId="{A5A52B06-CB58-4050-A6B1-964C5635AD59}">
      <dgm:prSet/>
      <dgm:spPr/>
      <dgm:t>
        <a:bodyPr/>
        <a:lstStyle/>
        <a:p>
          <a:endParaRPr lang="en-US"/>
        </a:p>
      </dgm:t>
    </dgm:pt>
    <dgm:pt modelId="{2C4D866C-0FEF-4D68-A629-068A586E8F96}" type="sibTrans" cxnId="{A5A52B06-CB58-4050-A6B1-964C5635AD59}">
      <dgm:prSet/>
      <dgm:spPr/>
      <dgm:t>
        <a:bodyPr/>
        <a:lstStyle/>
        <a:p>
          <a:endParaRPr lang="en-US"/>
        </a:p>
      </dgm:t>
    </dgm:pt>
    <dgm:pt modelId="{15864AED-A292-473B-AB77-43F6CE8BC90D}">
      <dgm:prSet/>
      <dgm:spPr/>
      <dgm:t>
        <a:bodyPr/>
        <a:lstStyle/>
        <a:p>
          <a:r>
            <a:rPr lang="da-DK"/>
            <a:t>Hvorfor er det mest sandsynligt at de første organismer var autotrofe?</a:t>
          </a:r>
          <a:endParaRPr lang="en-US"/>
        </a:p>
      </dgm:t>
    </dgm:pt>
    <dgm:pt modelId="{F05F6169-2084-42CF-A6F4-4727805EC913}" type="parTrans" cxnId="{1DEE2CBC-FB41-4E6D-9BCC-338AF01A4269}">
      <dgm:prSet/>
      <dgm:spPr/>
      <dgm:t>
        <a:bodyPr/>
        <a:lstStyle/>
        <a:p>
          <a:endParaRPr lang="en-US"/>
        </a:p>
      </dgm:t>
    </dgm:pt>
    <dgm:pt modelId="{6A7C666A-7842-4259-BFDB-025D22259D9B}" type="sibTrans" cxnId="{1DEE2CBC-FB41-4E6D-9BCC-338AF01A4269}">
      <dgm:prSet/>
      <dgm:spPr/>
      <dgm:t>
        <a:bodyPr/>
        <a:lstStyle/>
        <a:p>
          <a:endParaRPr lang="en-US"/>
        </a:p>
      </dgm:t>
    </dgm:pt>
    <dgm:pt modelId="{D7A7928A-F85D-452A-8461-5161F42CA9C5}" type="pres">
      <dgm:prSet presAssocID="{8253DC0D-CF60-46BD-BF58-8B8862A1D0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F9021D-53DC-4A6B-9D0D-1EBA29070497}" type="pres">
      <dgm:prSet presAssocID="{CB64969E-7F4C-416E-94CE-386B46F7156E}" presName="hierRoot1" presStyleCnt="0"/>
      <dgm:spPr/>
    </dgm:pt>
    <dgm:pt modelId="{45BE5677-41D6-4447-9A52-A2FD961BE2C2}" type="pres">
      <dgm:prSet presAssocID="{CB64969E-7F4C-416E-94CE-386B46F7156E}" presName="composite" presStyleCnt="0"/>
      <dgm:spPr/>
    </dgm:pt>
    <dgm:pt modelId="{18441A5D-7B7D-4598-B7D6-AD2E47C6517B}" type="pres">
      <dgm:prSet presAssocID="{CB64969E-7F4C-416E-94CE-386B46F7156E}" presName="background" presStyleLbl="node0" presStyleIdx="0" presStyleCnt="2"/>
      <dgm:spPr/>
    </dgm:pt>
    <dgm:pt modelId="{B4C69299-D9B7-49BE-915F-922B723A9732}" type="pres">
      <dgm:prSet presAssocID="{CB64969E-7F4C-416E-94CE-386B46F7156E}" presName="text" presStyleLbl="fgAcc0" presStyleIdx="0" presStyleCnt="2">
        <dgm:presLayoutVars>
          <dgm:chPref val="3"/>
        </dgm:presLayoutVars>
      </dgm:prSet>
      <dgm:spPr/>
    </dgm:pt>
    <dgm:pt modelId="{DEE25B11-7139-4974-A794-546F76FF2158}" type="pres">
      <dgm:prSet presAssocID="{CB64969E-7F4C-416E-94CE-386B46F7156E}" presName="hierChild2" presStyleCnt="0"/>
      <dgm:spPr/>
    </dgm:pt>
    <dgm:pt modelId="{0E80050A-E7E7-4002-ACDE-A710B14202C6}" type="pres">
      <dgm:prSet presAssocID="{15864AED-A292-473B-AB77-43F6CE8BC90D}" presName="hierRoot1" presStyleCnt="0"/>
      <dgm:spPr/>
    </dgm:pt>
    <dgm:pt modelId="{33C6EB0C-09CF-45DD-AB8C-6DA1D8D061E7}" type="pres">
      <dgm:prSet presAssocID="{15864AED-A292-473B-AB77-43F6CE8BC90D}" presName="composite" presStyleCnt="0"/>
      <dgm:spPr/>
    </dgm:pt>
    <dgm:pt modelId="{200E1AEE-171F-4771-BB34-A2FFEA6C6E79}" type="pres">
      <dgm:prSet presAssocID="{15864AED-A292-473B-AB77-43F6CE8BC90D}" presName="background" presStyleLbl="node0" presStyleIdx="1" presStyleCnt="2"/>
      <dgm:spPr/>
    </dgm:pt>
    <dgm:pt modelId="{4315A3C5-550D-4DB7-B23D-BB797B0341E0}" type="pres">
      <dgm:prSet presAssocID="{15864AED-A292-473B-AB77-43F6CE8BC90D}" presName="text" presStyleLbl="fgAcc0" presStyleIdx="1" presStyleCnt="2">
        <dgm:presLayoutVars>
          <dgm:chPref val="3"/>
        </dgm:presLayoutVars>
      </dgm:prSet>
      <dgm:spPr/>
    </dgm:pt>
    <dgm:pt modelId="{A4B55AB6-AFF7-49B9-9DDE-83E34BABECB7}" type="pres">
      <dgm:prSet presAssocID="{15864AED-A292-473B-AB77-43F6CE8BC90D}" presName="hierChild2" presStyleCnt="0"/>
      <dgm:spPr/>
    </dgm:pt>
  </dgm:ptLst>
  <dgm:cxnLst>
    <dgm:cxn modelId="{A5A52B06-CB58-4050-A6B1-964C5635AD59}" srcId="{8253DC0D-CF60-46BD-BF58-8B8862A1D0B0}" destId="{CB64969E-7F4C-416E-94CE-386B46F7156E}" srcOrd="0" destOrd="0" parTransId="{271D48C4-622D-454F-A722-C088B6CE5EC0}" sibTransId="{2C4D866C-0FEF-4D68-A629-068A586E8F96}"/>
    <dgm:cxn modelId="{C5B32233-9D08-45DB-9932-F21F3051DA45}" type="presOf" srcId="{8253DC0D-CF60-46BD-BF58-8B8862A1D0B0}" destId="{D7A7928A-F85D-452A-8461-5161F42CA9C5}" srcOrd="0" destOrd="0" presId="urn:microsoft.com/office/officeart/2005/8/layout/hierarchy1"/>
    <dgm:cxn modelId="{25F70E5C-3071-4F80-9991-3310B4342439}" type="presOf" srcId="{CB64969E-7F4C-416E-94CE-386B46F7156E}" destId="{B4C69299-D9B7-49BE-915F-922B723A9732}" srcOrd="0" destOrd="0" presId="urn:microsoft.com/office/officeart/2005/8/layout/hierarchy1"/>
    <dgm:cxn modelId="{1DEE2CBC-FB41-4E6D-9BCC-338AF01A4269}" srcId="{8253DC0D-CF60-46BD-BF58-8B8862A1D0B0}" destId="{15864AED-A292-473B-AB77-43F6CE8BC90D}" srcOrd="1" destOrd="0" parTransId="{F05F6169-2084-42CF-A6F4-4727805EC913}" sibTransId="{6A7C666A-7842-4259-BFDB-025D22259D9B}"/>
    <dgm:cxn modelId="{CE7DEEED-A62F-490D-A66E-74008FD243FE}" type="presOf" srcId="{15864AED-A292-473B-AB77-43F6CE8BC90D}" destId="{4315A3C5-550D-4DB7-B23D-BB797B0341E0}" srcOrd="0" destOrd="0" presId="urn:microsoft.com/office/officeart/2005/8/layout/hierarchy1"/>
    <dgm:cxn modelId="{E428F8A7-FA34-4ED0-8ADF-7D5D2617F933}" type="presParOf" srcId="{D7A7928A-F85D-452A-8461-5161F42CA9C5}" destId="{06F9021D-53DC-4A6B-9D0D-1EBA29070497}" srcOrd="0" destOrd="0" presId="urn:microsoft.com/office/officeart/2005/8/layout/hierarchy1"/>
    <dgm:cxn modelId="{EFAB75BE-2AC0-4123-8CFF-4442B4756F31}" type="presParOf" srcId="{06F9021D-53DC-4A6B-9D0D-1EBA29070497}" destId="{45BE5677-41D6-4447-9A52-A2FD961BE2C2}" srcOrd="0" destOrd="0" presId="urn:microsoft.com/office/officeart/2005/8/layout/hierarchy1"/>
    <dgm:cxn modelId="{F32155D2-AD7F-4E93-B501-B4E5EC067345}" type="presParOf" srcId="{45BE5677-41D6-4447-9A52-A2FD961BE2C2}" destId="{18441A5D-7B7D-4598-B7D6-AD2E47C6517B}" srcOrd="0" destOrd="0" presId="urn:microsoft.com/office/officeart/2005/8/layout/hierarchy1"/>
    <dgm:cxn modelId="{1B7DC77A-D96D-44C6-9E25-D61AEE0A0C04}" type="presParOf" srcId="{45BE5677-41D6-4447-9A52-A2FD961BE2C2}" destId="{B4C69299-D9B7-49BE-915F-922B723A9732}" srcOrd="1" destOrd="0" presId="urn:microsoft.com/office/officeart/2005/8/layout/hierarchy1"/>
    <dgm:cxn modelId="{2099AA08-4F65-4D5B-AFA8-EF5ED29328DC}" type="presParOf" srcId="{06F9021D-53DC-4A6B-9D0D-1EBA29070497}" destId="{DEE25B11-7139-4974-A794-546F76FF2158}" srcOrd="1" destOrd="0" presId="urn:microsoft.com/office/officeart/2005/8/layout/hierarchy1"/>
    <dgm:cxn modelId="{F6B77BDD-A8C1-4FDC-B0BB-EFBBEA172FDC}" type="presParOf" srcId="{D7A7928A-F85D-452A-8461-5161F42CA9C5}" destId="{0E80050A-E7E7-4002-ACDE-A710B14202C6}" srcOrd="1" destOrd="0" presId="urn:microsoft.com/office/officeart/2005/8/layout/hierarchy1"/>
    <dgm:cxn modelId="{B0BC9780-C13D-4BED-83C1-7A4056186ADF}" type="presParOf" srcId="{0E80050A-E7E7-4002-ACDE-A710B14202C6}" destId="{33C6EB0C-09CF-45DD-AB8C-6DA1D8D061E7}" srcOrd="0" destOrd="0" presId="urn:microsoft.com/office/officeart/2005/8/layout/hierarchy1"/>
    <dgm:cxn modelId="{AC75E3D8-FDAD-4953-BB67-517DC93158D8}" type="presParOf" srcId="{33C6EB0C-09CF-45DD-AB8C-6DA1D8D061E7}" destId="{200E1AEE-171F-4771-BB34-A2FFEA6C6E79}" srcOrd="0" destOrd="0" presId="urn:microsoft.com/office/officeart/2005/8/layout/hierarchy1"/>
    <dgm:cxn modelId="{B198FEA6-1C7F-49CC-98A2-A48AB495276E}" type="presParOf" srcId="{33C6EB0C-09CF-45DD-AB8C-6DA1D8D061E7}" destId="{4315A3C5-550D-4DB7-B23D-BB797B0341E0}" srcOrd="1" destOrd="0" presId="urn:microsoft.com/office/officeart/2005/8/layout/hierarchy1"/>
    <dgm:cxn modelId="{F30BDDFC-4058-4896-851F-DFC1BB0FE0DE}" type="presParOf" srcId="{0E80050A-E7E7-4002-ACDE-A710B14202C6}" destId="{A4B55AB6-AFF7-49B9-9DDE-83E34BABEC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BBEE1-1179-48F2-B285-606D508CEA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B179E-D23B-49FC-BE82-F8056FCA62AB}">
      <dgm:prSet/>
      <dgm:spPr/>
      <dgm:t>
        <a:bodyPr/>
        <a:lstStyle/>
        <a:p>
          <a:r>
            <a:rPr lang="da-DK"/>
            <a:t>Hvad betyder anaerob og aerob?</a:t>
          </a:r>
          <a:endParaRPr lang="en-US"/>
        </a:p>
      </dgm:t>
    </dgm:pt>
    <dgm:pt modelId="{ED12FBFB-5E1A-43CE-A59E-22D4107EEC18}" type="parTrans" cxnId="{573963CA-9EBB-42C9-9E26-EAC56B63C134}">
      <dgm:prSet/>
      <dgm:spPr/>
      <dgm:t>
        <a:bodyPr/>
        <a:lstStyle/>
        <a:p>
          <a:endParaRPr lang="en-US"/>
        </a:p>
      </dgm:t>
    </dgm:pt>
    <dgm:pt modelId="{8B361372-2E9E-4010-BF18-79F0496D79B6}" type="sibTrans" cxnId="{573963CA-9EBB-42C9-9E26-EAC56B63C134}">
      <dgm:prSet/>
      <dgm:spPr/>
      <dgm:t>
        <a:bodyPr/>
        <a:lstStyle/>
        <a:p>
          <a:endParaRPr lang="en-US"/>
        </a:p>
      </dgm:t>
    </dgm:pt>
    <dgm:pt modelId="{94976E59-A6F5-4B27-86F2-79F1E134BA24}">
      <dgm:prSet/>
      <dgm:spPr/>
      <dgm:t>
        <a:bodyPr/>
        <a:lstStyle/>
        <a:p>
          <a:r>
            <a:rPr lang="da-DK"/>
            <a:t>Hvorfor er det mest sandsynligt at de første organismer var anaerobe?</a:t>
          </a:r>
          <a:endParaRPr lang="en-US"/>
        </a:p>
      </dgm:t>
    </dgm:pt>
    <dgm:pt modelId="{BCC51F00-1253-4889-AED2-6EC7B4BE44A8}" type="parTrans" cxnId="{D7E554A8-021A-41F1-B574-958DF4089D9D}">
      <dgm:prSet/>
      <dgm:spPr/>
      <dgm:t>
        <a:bodyPr/>
        <a:lstStyle/>
        <a:p>
          <a:endParaRPr lang="en-US"/>
        </a:p>
      </dgm:t>
    </dgm:pt>
    <dgm:pt modelId="{5A1D8324-4F89-4BB0-83A4-79BFE2B288FA}" type="sibTrans" cxnId="{D7E554A8-021A-41F1-B574-958DF4089D9D}">
      <dgm:prSet/>
      <dgm:spPr/>
      <dgm:t>
        <a:bodyPr/>
        <a:lstStyle/>
        <a:p>
          <a:endParaRPr lang="en-US"/>
        </a:p>
      </dgm:t>
    </dgm:pt>
    <dgm:pt modelId="{9132C1E2-406A-44EF-93F2-4AF748CC8D2D}">
      <dgm:prSet/>
      <dgm:spPr/>
      <dgm:t>
        <a:bodyPr/>
        <a:lstStyle/>
        <a:p>
          <a:r>
            <a:rPr lang="da-DK" altLang="da-DK" dirty="0"/>
            <a:t>Skriv eksempler på anaerobe og aerobe energigivende processer</a:t>
          </a:r>
        </a:p>
      </dgm:t>
    </dgm:pt>
    <dgm:pt modelId="{F53ECAD3-9DE0-408D-A52E-7FB17C1DF6EB}" type="parTrans" cxnId="{68E54EF4-1DFC-4CD7-A15E-42488BDD2D8E}">
      <dgm:prSet/>
      <dgm:spPr/>
      <dgm:t>
        <a:bodyPr/>
        <a:lstStyle/>
        <a:p>
          <a:endParaRPr lang="da-DK"/>
        </a:p>
      </dgm:t>
    </dgm:pt>
    <dgm:pt modelId="{48552309-0BEF-49FD-968F-FB198218FFEC}" type="sibTrans" cxnId="{68E54EF4-1DFC-4CD7-A15E-42488BDD2D8E}">
      <dgm:prSet/>
      <dgm:spPr/>
      <dgm:t>
        <a:bodyPr/>
        <a:lstStyle/>
        <a:p>
          <a:endParaRPr lang="da-DK"/>
        </a:p>
      </dgm:t>
    </dgm:pt>
    <dgm:pt modelId="{53855AD2-02C7-40EF-990F-873F5EAB6A54}" type="pres">
      <dgm:prSet presAssocID="{F18BBEE1-1179-48F2-B285-606D508CEA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CF9427-5471-4EFC-9365-16203BCA1824}" type="pres">
      <dgm:prSet presAssocID="{344B179E-D23B-49FC-BE82-F8056FCA62AB}" presName="hierRoot1" presStyleCnt="0"/>
      <dgm:spPr/>
    </dgm:pt>
    <dgm:pt modelId="{B0DE0B0F-2ED2-4AF8-944F-FEDFFCBE3DF7}" type="pres">
      <dgm:prSet presAssocID="{344B179E-D23B-49FC-BE82-F8056FCA62AB}" presName="composite" presStyleCnt="0"/>
      <dgm:spPr/>
    </dgm:pt>
    <dgm:pt modelId="{0776F5DA-D798-41AB-88EB-89C063B81380}" type="pres">
      <dgm:prSet presAssocID="{344B179E-D23B-49FC-BE82-F8056FCA62AB}" presName="background" presStyleLbl="node0" presStyleIdx="0" presStyleCnt="3"/>
      <dgm:spPr/>
    </dgm:pt>
    <dgm:pt modelId="{54182BDC-7F46-4ED4-A212-2D703C8E8511}" type="pres">
      <dgm:prSet presAssocID="{344B179E-D23B-49FC-BE82-F8056FCA62AB}" presName="text" presStyleLbl="fgAcc0" presStyleIdx="0" presStyleCnt="3" custLinFactNeighborX="-1301" custLinFactNeighborY="-1639">
        <dgm:presLayoutVars>
          <dgm:chPref val="3"/>
        </dgm:presLayoutVars>
      </dgm:prSet>
      <dgm:spPr/>
    </dgm:pt>
    <dgm:pt modelId="{F4D77F2B-0680-405B-B826-089C7DEEA525}" type="pres">
      <dgm:prSet presAssocID="{344B179E-D23B-49FC-BE82-F8056FCA62AB}" presName="hierChild2" presStyleCnt="0"/>
      <dgm:spPr/>
    </dgm:pt>
    <dgm:pt modelId="{FA4F91C4-53A2-412F-B2F4-F7C5A95F4CFA}" type="pres">
      <dgm:prSet presAssocID="{94976E59-A6F5-4B27-86F2-79F1E134BA24}" presName="hierRoot1" presStyleCnt="0"/>
      <dgm:spPr/>
    </dgm:pt>
    <dgm:pt modelId="{DCFA68C3-4E8E-4739-8FE0-836B4D639E08}" type="pres">
      <dgm:prSet presAssocID="{94976E59-A6F5-4B27-86F2-79F1E134BA24}" presName="composite" presStyleCnt="0"/>
      <dgm:spPr/>
    </dgm:pt>
    <dgm:pt modelId="{935113D7-2150-4156-992A-8DE0B094D1D9}" type="pres">
      <dgm:prSet presAssocID="{94976E59-A6F5-4B27-86F2-79F1E134BA24}" presName="background" presStyleLbl="node0" presStyleIdx="1" presStyleCnt="3"/>
      <dgm:spPr/>
    </dgm:pt>
    <dgm:pt modelId="{51E27CDC-8389-4306-981B-453FC1392D28}" type="pres">
      <dgm:prSet presAssocID="{94976E59-A6F5-4B27-86F2-79F1E134BA24}" presName="text" presStyleLbl="fgAcc0" presStyleIdx="1" presStyleCnt="3">
        <dgm:presLayoutVars>
          <dgm:chPref val="3"/>
        </dgm:presLayoutVars>
      </dgm:prSet>
      <dgm:spPr/>
    </dgm:pt>
    <dgm:pt modelId="{FCC1DA62-B05C-4D26-AD4B-F2B34E1F031C}" type="pres">
      <dgm:prSet presAssocID="{94976E59-A6F5-4B27-86F2-79F1E134BA24}" presName="hierChild2" presStyleCnt="0"/>
      <dgm:spPr/>
    </dgm:pt>
    <dgm:pt modelId="{FE6E8F28-FB76-4509-AC9D-742A73F43FFF}" type="pres">
      <dgm:prSet presAssocID="{9132C1E2-406A-44EF-93F2-4AF748CC8D2D}" presName="hierRoot1" presStyleCnt="0"/>
      <dgm:spPr/>
    </dgm:pt>
    <dgm:pt modelId="{430A3D59-BC9A-40AA-B236-22E39467B536}" type="pres">
      <dgm:prSet presAssocID="{9132C1E2-406A-44EF-93F2-4AF748CC8D2D}" presName="composite" presStyleCnt="0"/>
      <dgm:spPr/>
    </dgm:pt>
    <dgm:pt modelId="{DFB70D91-5975-402D-A96E-5FFEE134B35A}" type="pres">
      <dgm:prSet presAssocID="{9132C1E2-406A-44EF-93F2-4AF748CC8D2D}" presName="background" presStyleLbl="node0" presStyleIdx="2" presStyleCnt="3"/>
      <dgm:spPr/>
    </dgm:pt>
    <dgm:pt modelId="{2E2B51E9-FB64-40AD-8F42-40886B060000}" type="pres">
      <dgm:prSet presAssocID="{9132C1E2-406A-44EF-93F2-4AF748CC8D2D}" presName="text" presStyleLbl="fgAcc0" presStyleIdx="2" presStyleCnt="3">
        <dgm:presLayoutVars>
          <dgm:chPref val="3"/>
        </dgm:presLayoutVars>
      </dgm:prSet>
      <dgm:spPr/>
    </dgm:pt>
    <dgm:pt modelId="{A42DE347-8BB3-4CD9-9171-8DDB99B674C2}" type="pres">
      <dgm:prSet presAssocID="{9132C1E2-406A-44EF-93F2-4AF748CC8D2D}" presName="hierChild2" presStyleCnt="0"/>
      <dgm:spPr/>
    </dgm:pt>
  </dgm:ptLst>
  <dgm:cxnLst>
    <dgm:cxn modelId="{1032123E-F736-4DBA-972B-C57AF4CD7FE3}" type="presOf" srcId="{94976E59-A6F5-4B27-86F2-79F1E134BA24}" destId="{51E27CDC-8389-4306-981B-453FC1392D28}" srcOrd="0" destOrd="0" presId="urn:microsoft.com/office/officeart/2005/8/layout/hierarchy1"/>
    <dgm:cxn modelId="{6B83545E-333D-421A-94CE-06DE40205AF7}" type="presOf" srcId="{9132C1E2-406A-44EF-93F2-4AF748CC8D2D}" destId="{2E2B51E9-FB64-40AD-8F42-40886B060000}" srcOrd="0" destOrd="0" presId="urn:microsoft.com/office/officeart/2005/8/layout/hierarchy1"/>
    <dgm:cxn modelId="{C2E09672-9152-4DEB-9281-81D7BACE6095}" type="presOf" srcId="{344B179E-D23B-49FC-BE82-F8056FCA62AB}" destId="{54182BDC-7F46-4ED4-A212-2D703C8E8511}" srcOrd="0" destOrd="0" presId="urn:microsoft.com/office/officeart/2005/8/layout/hierarchy1"/>
    <dgm:cxn modelId="{D7E554A8-021A-41F1-B574-958DF4089D9D}" srcId="{F18BBEE1-1179-48F2-B285-606D508CEA36}" destId="{94976E59-A6F5-4B27-86F2-79F1E134BA24}" srcOrd="1" destOrd="0" parTransId="{BCC51F00-1253-4889-AED2-6EC7B4BE44A8}" sibTransId="{5A1D8324-4F89-4BB0-83A4-79BFE2B288FA}"/>
    <dgm:cxn modelId="{573963CA-9EBB-42C9-9E26-EAC56B63C134}" srcId="{F18BBEE1-1179-48F2-B285-606D508CEA36}" destId="{344B179E-D23B-49FC-BE82-F8056FCA62AB}" srcOrd="0" destOrd="0" parTransId="{ED12FBFB-5E1A-43CE-A59E-22D4107EEC18}" sibTransId="{8B361372-2E9E-4010-BF18-79F0496D79B6}"/>
    <dgm:cxn modelId="{389A4FD6-1547-4ADF-A54F-8D0AA1C57B19}" type="presOf" srcId="{F18BBEE1-1179-48F2-B285-606D508CEA36}" destId="{53855AD2-02C7-40EF-990F-873F5EAB6A54}" srcOrd="0" destOrd="0" presId="urn:microsoft.com/office/officeart/2005/8/layout/hierarchy1"/>
    <dgm:cxn modelId="{68E54EF4-1DFC-4CD7-A15E-42488BDD2D8E}" srcId="{F18BBEE1-1179-48F2-B285-606D508CEA36}" destId="{9132C1E2-406A-44EF-93F2-4AF748CC8D2D}" srcOrd="2" destOrd="0" parTransId="{F53ECAD3-9DE0-408D-A52E-7FB17C1DF6EB}" sibTransId="{48552309-0BEF-49FD-968F-FB198218FFEC}"/>
    <dgm:cxn modelId="{A64B951B-38DF-4564-9C78-140A575ACEF2}" type="presParOf" srcId="{53855AD2-02C7-40EF-990F-873F5EAB6A54}" destId="{2ACF9427-5471-4EFC-9365-16203BCA1824}" srcOrd="0" destOrd="0" presId="urn:microsoft.com/office/officeart/2005/8/layout/hierarchy1"/>
    <dgm:cxn modelId="{85229639-FB34-45DA-832C-55C03D277F7C}" type="presParOf" srcId="{2ACF9427-5471-4EFC-9365-16203BCA1824}" destId="{B0DE0B0F-2ED2-4AF8-944F-FEDFFCBE3DF7}" srcOrd="0" destOrd="0" presId="urn:microsoft.com/office/officeart/2005/8/layout/hierarchy1"/>
    <dgm:cxn modelId="{DACCA92D-04B0-46B1-8AEA-90DD2BBAC631}" type="presParOf" srcId="{B0DE0B0F-2ED2-4AF8-944F-FEDFFCBE3DF7}" destId="{0776F5DA-D798-41AB-88EB-89C063B81380}" srcOrd="0" destOrd="0" presId="urn:microsoft.com/office/officeart/2005/8/layout/hierarchy1"/>
    <dgm:cxn modelId="{33A31137-E638-4974-A426-25CE350C1F23}" type="presParOf" srcId="{B0DE0B0F-2ED2-4AF8-944F-FEDFFCBE3DF7}" destId="{54182BDC-7F46-4ED4-A212-2D703C8E8511}" srcOrd="1" destOrd="0" presId="urn:microsoft.com/office/officeart/2005/8/layout/hierarchy1"/>
    <dgm:cxn modelId="{58E532FB-AFFC-4B6A-8BC9-66F11C6CC403}" type="presParOf" srcId="{2ACF9427-5471-4EFC-9365-16203BCA1824}" destId="{F4D77F2B-0680-405B-B826-089C7DEEA525}" srcOrd="1" destOrd="0" presId="urn:microsoft.com/office/officeart/2005/8/layout/hierarchy1"/>
    <dgm:cxn modelId="{D11278A4-9867-412D-8022-15CF5755A168}" type="presParOf" srcId="{53855AD2-02C7-40EF-990F-873F5EAB6A54}" destId="{FA4F91C4-53A2-412F-B2F4-F7C5A95F4CFA}" srcOrd="1" destOrd="0" presId="urn:microsoft.com/office/officeart/2005/8/layout/hierarchy1"/>
    <dgm:cxn modelId="{5EE63DBF-A74B-41D5-8096-900D7C28A2FE}" type="presParOf" srcId="{FA4F91C4-53A2-412F-B2F4-F7C5A95F4CFA}" destId="{DCFA68C3-4E8E-4739-8FE0-836B4D639E08}" srcOrd="0" destOrd="0" presId="urn:microsoft.com/office/officeart/2005/8/layout/hierarchy1"/>
    <dgm:cxn modelId="{9490AF3A-1F64-424D-8C88-32DAD42CFA40}" type="presParOf" srcId="{DCFA68C3-4E8E-4739-8FE0-836B4D639E08}" destId="{935113D7-2150-4156-992A-8DE0B094D1D9}" srcOrd="0" destOrd="0" presId="urn:microsoft.com/office/officeart/2005/8/layout/hierarchy1"/>
    <dgm:cxn modelId="{9B284502-9ACA-456F-9080-F335040C124F}" type="presParOf" srcId="{DCFA68C3-4E8E-4739-8FE0-836B4D639E08}" destId="{51E27CDC-8389-4306-981B-453FC1392D28}" srcOrd="1" destOrd="0" presId="urn:microsoft.com/office/officeart/2005/8/layout/hierarchy1"/>
    <dgm:cxn modelId="{C640B00C-5217-474C-BD06-C6C26D830752}" type="presParOf" srcId="{FA4F91C4-53A2-412F-B2F4-F7C5A95F4CFA}" destId="{FCC1DA62-B05C-4D26-AD4B-F2B34E1F031C}" srcOrd="1" destOrd="0" presId="urn:microsoft.com/office/officeart/2005/8/layout/hierarchy1"/>
    <dgm:cxn modelId="{A2077B05-0FBF-42A3-B992-421AA440C482}" type="presParOf" srcId="{53855AD2-02C7-40EF-990F-873F5EAB6A54}" destId="{FE6E8F28-FB76-4509-AC9D-742A73F43FFF}" srcOrd="2" destOrd="0" presId="urn:microsoft.com/office/officeart/2005/8/layout/hierarchy1"/>
    <dgm:cxn modelId="{8FDDC006-E5B7-4C96-B5BF-0DE9540FE1DB}" type="presParOf" srcId="{FE6E8F28-FB76-4509-AC9D-742A73F43FFF}" destId="{430A3D59-BC9A-40AA-B236-22E39467B536}" srcOrd="0" destOrd="0" presId="urn:microsoft.com/office/officeart/2005/8/layout/hierarchy1"/>
    <dgm:cxn modelId="{018BF7FC-E15A-410C-B0DC-414820D94F37}" type="presParOf" srcId="{430A3D59-BC9A-40AA-B236-22E39467B536}" destId="{DFB70D91-5975-402D-A96E-5FFEE134B35A}" srcOrd="0" destOrd="0" presId="urn:microsoft.com/office/officeart/2005/8/layout/hierarchy1"/>
    <dgm:cxn modelId="{9CAF0ECC-D04C-4358-A001-3F34F1FCD867}" type="presParOf" srcId="{430A3D59-BC9A-40AA-B236-22E39467B536}" destId="{2E2B51E9-FB64-40AD-8F42-40886B060000}" srcOrd="1" destOrd="0" presId="urn:microsoft.com/office/officeart/2005/8/layout/hierarchy1"/>
    <dgm:cxn modelId="{170DC5B9-4993-45E5-B2A0-219A6496D837}" type="presParOf" srcId="{FE6E8F28-FB76-4509-AC9D-742A73F43FFF}" destId="{A42DE347-8BB3-4CD9-9171-8DDB99B674C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41A5D-7B7D-4598-B7D6-AD2E47C6517B}">
      <dsp:nvSpPr>
        <dsp:cNvPr id="0" name=""/>
        <dsp:cNvSpPr/>
      </dsp:nvSpPr>
      <dsp:spPr>
        <a:xfrm>
          <a:off x="23800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69299-D9B7-49BE-915F-922B723A9732}">
      <dsp:nvSpPr>
        <dsp:cNvPr id="0" name=""/>
        <dsp:cNvSpPr/>
      </dsp:nvSpPr>
      <dsp:spPr>
        <a:xfrm>
          <a:off x="70398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/>
            <a:t>Hvad betyder autotrof og heterotrof?</a:t>
          </a:r>
          <a:endParaRPr lang="en-US" sz="3500" kern="1200"/>
        </a:p>
      </dsp:txBody>
      <dsp:txXfrm>
        <a:off x="781980" y="521673"/>
        <a:ext cx="4037829" cy="2507082"/>
      </dsp:txXfrm>
    </dsp:sp>
    <dsp:sp modelId="{200E1AEE-171F-4771-BB34-A2FFEA6C6E79}">
      <dsp:nvSpPr>
        <dsp:cNvPr id="0" name=""/>
        <dsp:cNvSpPr/>
      </dsp:nvSpPr>
      <dsp:spPr>
        <a:xfrm>
          <a:off x="5363790" y="992"/>
          <a:ext cx="4193827" cy="2663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5A3C5-550D-4DB7-B23D-BB797B0341E0}">
      <dsp:nvSpPr>
        <dsp:cNvPr id="0" name=""/>
        <dsp:cNvSpPr/>
      </dsp:nvSpPr>
      <dsp:spPr>
        <a:xfrm>
          <a:off x="5829771" y="443674"/>
          <a:ext cx="4193827" cy="2663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500" kern="1200"/>
            <a:t>Hvorfor er det mest sandsynligt at de første organismer var autotrofe?</a:t>
          </a:r>
          <a:endParaRPr lang="en-US" sz="3500" kern="1200"/>
        </a:p>
      </dsp:txBody>
      <dsp:txXfrm>
        <a:off x="5907770" y="521673"/>
        <a:ext cx="4037829" cy="2507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6F5DA-D798-41AB-88EB-89C063B81380}">
      <dsp:nvSpPr>
        <dsp:cNvPr id="0" name=""/>
        <dsp:cNvSpPr/>
      </dsp:nvSpPr>
      <dsp:spPr>
        <a:xfrm>
          <a:off x="-37547" y="452300"/>
          <a:ext cx="2886075" cy="183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82BDC-7F46-4ED4-A212-2D703C8E8511}">
      <dsp:nvSpPr>
        <dsp:cNvPr id="0" name=""/>
        <dsp:cNvSpPr/>
      </dsp:nvSpPr>
      <dsp:spPr>
        <a:xfrm>
          <a:off x="283127" y="756942"/>
          <a:ext cx="2886075" cy="1832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Hvad betyder anaerob og aerob?</a:t>
          </a:r>
          <a:endParaRPr lang="en-US" sz="2400" kern="1200"/>
        </a:p>
      </dsp:txBody>
      <dsp:txXfrm>
        <a:off x="336804" y="810619"/>
        <a:ext cx="2778721" cy="1725303"/>
      </dsp:txXfrm>
    </dsp:sp>
    <dsp:sp modelId="{935113D7-2150-4156-992A-8DE0B094D1D9}">
      <dsp:nvSpPr>
        <dsp:cNvPr id="0" name=""/>
        <dsp:cNvSpPr/>
      </dsp:nvSpPr>
      <dsp:spPr>
        <a:xfrm>
          <a:off x="3527425" y="482338"/>
          <a:ext cx="2886075" cy="183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27CDC-8389-4306-981B-453FC1392D28}">
      <dsp:nvSpPr>
        <dsp:cNvPr id="0" name=""/>
        <dsp:cNvSpPr/>
      </dsp:nvSpPr>
      <dsp:spPr>
        <a:xfrm>
          <a:off x="3848099" y="786979"/>
          <a:ext cx="2886075" cy="1832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Hvorfor er det mest sandsynligt at de første organismer var anaerobe?</a:t>
          </a:r>
          <a:endParaRPr lang="en-US" sz="2400" kern="1200"/>
        </a:p>
      </dsp:txBody>
      <dsp:txXfrm>
        <a:off x="3901776" y="840656"/>
        <a:ext cx="2778721" cy="1725303"/>
      </dsp:txXfrm>
    </dsp:sp>
    <dsp:sp modelId="{DFB70D91-5975-402D-A96E-5FFEE134B35A}">
      <dsp:nvSpPr>
        <dsp:cNvPr id="0" name=""/>
        <dsp:cNvSpPr/>
      </dsp:nvSpPr>
      <dsp:spPr>
        <a:xfrm>
          <a:off x="7054850" y="482338"/>
          <a:ext cx="2886075" cy="183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B51E9-FB64-40AD-8F42-40886B060000}">
      <dsp:nvSpPr>
        <dsp:cNvPr id="0" name=""/>
        <dsp:cNvSpPr/>
      </dsp:nvSpPr>
      <dsp:spPr>
        <a:xfrm>
          <a:off x="7375524" y="786979"/>
          <a:ext cx="2886075" cy="1832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altLang="da-DK" sz="2400" kern="1200" dirty="0"/>
            <a:t>Skriv eksempler på anaerobe og aerobe energigivende processer</a:t>
          </a:r>
        </a:p>
      </dsp:txBody>
      <dsp:txXfrm>
        <a:off x="7429201" y="840656"/>
        <a:ext cx="2778721" cy="1725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source=images&amp;cd=&amp;cad=rja&amp;uact=8&amp;docid=aB_zoNEVPcF2aM&amp;tbnid=PpbrGInhlnHLHM:&amp;ved=0CAUQjRw&amp;url=http%3A%2F%2Fen.wikipedia.org%2Fwiki%2FStromatolite&amp;ei=mHsZU5GnC4iG4ASxn4CYDQ&amp;psig=AFQjCNFniJlORzqUb2SzJiy_Ivh4jjnA2Q&amp;ust=139426532262214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source=images&amp;cd=&amp;cad=rja&amp;uact=8&amp;docid=aB_zoNEVPcF2aM&amp;tbnid=PpbrGInhlnHLHM:&amp;ved=0CAUQjRw&amp;url=http%3A%2F%2Fcommons.wikimedia.org%2Fwiki%2FFile%3AStromatolites_in_Shark_Bay.jpg&amp;ei=snsZU53mH8nS4QTSrYGQAQ&amp;psig=AFQjCNFniJlORzqUb2SzJiy_Ivh4jjnA2Q&amp;ust=139426532262214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7979F-71F3-4836-B5C6-4D742E1F0F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Livets opståen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57828E3-8927-F13E-ADF3-DF508A67A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940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I-genereret indhold kan være ukorrekt.">
            <a:extLst>
              <a:ext uri="{FF2B5EF4-FFF2-40B4-BE49-F238E27FC236}">
                <a16:creationId xmlns:a16="http://schemas.microsoft.com/office/drawing/2014/main" id="{B5A28251-DF93-1EC3-EFAB-653D720E1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-1820"/>
            <a:ext cx="7258050" cy="68502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48866546-35B2-E84B-3E1E-A41879A280AC}"/>
              </a:ext>
            </a:extLst>
          </p:cNvPr>
          <p:cNvSpPr/>
          <p:nvPr/>
        </p:nvSpPr>
        <p:spPr>
          <a:xfrm>
            <a:off x="739776" y="5072857"/>
            <a:ext cx="295275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Betingelserne for at livet opstår er tilstede for 3,8 mia. år siden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7E905E2-605E-359B-190E-2A8FEB6B1EFE}"/>
              </a:ext>
            </a:extLst>
          </p:cNvPr>
          <p:cNvSpPr/>
          <p:nvPr/>
        </p:nvSpPr>
        <p:spPr>
          <a:xfrm>
            <a:off x="739776" y="3953557"/>
            <a:ext cx="295275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Første næsten 3 mia. år kun encellede organismer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28B7081-C8BA-C7F1-C94D-224D300CCCC8}"/>
              </a:ext>
            </a:extLst>
          </p:cNvPr>
          <p:cNvSpPr/>
          <p:nvPr/>
        </p:nvSpPr>
        <p:spPr>
          <a:xfrm>
            <a:off x="739776" y="2834257"/>
            <a:ext cx="295275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Flercellede organismer de sidste 600 mio. år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B3E451-92F6-13A4-E8CC-E1DB8AF8DF0F}"/>
              </a:ext>
            </a:extLst>
          </p:cNvPr>
          <p:cNvSpPr/>
          <p:nvPr/>
        </p:nvSpPr>
        <p:spPr>
          <a:xfrm>
            <a:off x="739776" y="1701917"/>
            <a:ext cx="295275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Hvirveldyr opstod for 430 mio. så siden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13FE926-E799-BC0B-3B02-25193A7B4625}"/>
              </a:ext>
            </a:extLst>
          </p:cNvPr>
          <p:cNvSpPr/>
          <p:nvPr/>
        </p:nvSpPr>
        <p:spPr>
          <a:xfrm>
            <a:off x="739776" y="563227"/>
            <a:ext cx="295275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Pattedyr opstod for 210 mio. år siden – men først vigtig efter dinosaurerne uddør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363C296-7566-C808-434F-21CA5E20F2EC}"/>
              </a:ext>
            </a:extLst>
          </p:cNvPr>
          <p:cNvSpPr/>
          <p:nvPr/>
        </p:nvSpPr>
        <p:spPr>
          <a:xfrm>
            <a:off x="4799806" y="9525"/>
            <a:ext cx="2592387" cy="2952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Menneskets stamform adskilt fra fælles stamform: 6 mio. år siden – men homo sapiens er kun 150.000 år gammelt</a:t>
            </a:r>
          </a:p>
        </p:txBody>
      </p:sp>
    </p:spTree>
    <p:extLst>
      <p:ext uri="{BB962C8B-B14F-4D97-AF65-F5344CB8AC3E}">
        <p14:creationId xmlns:p14="http://schemas.microsoft.com/office/powerpoint/2010/main" val="336396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vinter, skimmelsvamp, natur&#10;&#10;AI-genereret indhold kan være ukorrekt.">
            <a:extLst>
              <a:ext uri="{FF2B5EF4-FFF2-40B4-BE49-F238E27FC236}">
                <a16:creationId xmlns:a16="http://schemas.microsoft.com/office/drawing/2014/main" id="{749C094E-4D21-9DBD-6998-D3CFFF329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413" y="965200"/>
            <a:ext cx="3276852" cy="49275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 descr="Et billede, der indeholder tekst, Font/skrifttype, skærmbillede, hvid&#10;&#10;AI-genereret indhold kan være ukorrekt.">
            <a:extLst>
              <a:ext uri="{FF2B5EF4-FFF2-40B4-BE49-F238E27FC236}">
                <a16:creationId xmlns:a16="http://schemas.microsoft.com/office/drawing/2014/main" id="{1B9338CF-31F0-4CE1-E6E2-CCAB379F1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319125"/>
            <a:ext cx="4799456" cy="2219748"/>
          </a:xfrm>
          <a:prstGeom prst="rect">
            <a:avLst/>
          </a:prstGeom>
        </p:spPr>
      </p:pic>
      <p:sp>
        <p:nvSpPr>
          <p:cNvPr id="11" name="Kombinationstegning: figur 10">
            <a:extLst>
              <a:ext uri="{FF2B5EF4-FFF2-40B4-BE49-F238E27FC236}">
                <a16:creationId xmlns:a16="http://schemas.microsoft.com/office/drawing/2014/main" id="{F3FB92B2-C4D2-85A3-2147-F3961164BBBD}"/>
              </a:ext>
            </a:extLst>
          </p:cNvPr>
          <p:cNvSpPr/>
          <p:nvPr/>
        </p:nvSpPr>
        <p:spPr>
          <a:xfrm>
            <a:off x="6400755" y="3853543"/>
            <a:ext cx="4844188" cy="751114"/>
          </a:xfrm>
          <a:custGeom>
            <a:avLst/>
            <a:gdLst>
              <a:gd name="csX0" fmla="*/ 1600245 w 4844188"/>
              <a:gd name="csY0" fmla="*/ 87086 h 751114"/>
              <a:gd name="csX1" fmla="*/ 1850616 w 4844188"/>
              <a:gd name="csY1" fmla="*/ 97971 h 751114"/>
              <a:gd name="csX2" fmla="*/ 1937702 w 4844188"/>
              <a:gd name="csY2" fmla="*/ 108857 h 751114"/>
              <a:gd name="csX3" fmla="*/ 2046559 w 4844188"/>
              <a:gd name="csY3" fmla="*/ 130628 h 751114"/>
              <a:gd name="csX4" fmla="*/ 2296931 w 4844188"/>
              <a:gd name="csY4" fmla="*/ 152400 h 751114"/>
              <a:gd name="csX5" fmla="*/ 3287531 w 4844188"/>
              <a:gd name="csY5" fmla="*/ 108857 h 751114"/>
              <a:gd name="csX6" fmla="*/ 3635874 w 4844188"/>
              <a:gd name="csY6" fmla="*/ 54428 h 751114"/>
              <a:gd name="csX7" fmla="*/ 3951559 w 4844188"/>
              <a:gd name="csY7" fmla="*/ 0 h 751114"/>
              <a:gd name="csX8" fmla="*/ 4430531 w 4844188"/>
              <a:gd name="csY8" fmla="*/ 10886 h 751114"/>
              <a:gd name="csX9" fmla="*/ 4495845 w 4844188"/>
              <a:gd name="csY9" fmla="*/ 21771 h 751114"/>
              <a:gd name="csX10" fmla="*/ 4550274 w 4844188"/>
              <a:gd name="csY10" fmla="*/ 43543 h 751114"/>
              <a:gd name="csX11" fmla="*/ 4691788 w 4844188"/>
              <a:gd name="csY11" fmla="*/ 97971 h 751114"/>
              <a:gd name="csX12" fmla="*/ 4767988 w 4844188"/>
              <a:gd name="csY12" fmla="*/ 130628 h 751114"/>
              <a:gd name="csX13" fmla="*/ 4833302 w 4844188"/>
              <a:gd name="csY13" fmla="*/ 141514 h 751114"/>
              <a:gd name="csX14" fmla="*/ 4844188 w 4844188"/>
              <a:gd name="csY14" fmla="*/ 228600 h 751114"/>
              <a:gd name="csX15" fmla="*/ 4833302 w 4844188"/>
              <a:gd name="csY15" fmla="*/ 283028 h 751114"/>
              <a:gd name="csX16" fmla="*/ 4735331 w 4844188"/>
              <a:gd name="csY16" fmla="*/ 446314 h 751114"/>
              <a:gd name="csX17" fmla="*/ 4245474 w 4844188"/>
              <a:gd name="csY17" fmla="*/ 435428 h 751114"/>
              <a:gd name="csX18" fmla="*/ 3962445 w 4844188"/>
              <a:gd name="csY18" fmla="*/ 413657 h 751114"/>
              <a:gd name="csX19" fmla="*/ 3777388 w 4844188"/>
              <a:gd name="csY19" fmla="*/ 370114 h 751114"/>
              <a:gd name="csX20" fmla="*/ 3701188 w 4844188"/>
              <a:gd name="csY20" fmla="*/ 348343 h 751114"/>
              <a:gd name="csX21" fmla="*/ 3341959 w 4844188"/>
              <a:gd name="csY21" fmla="*/ 326571 h 751114"/>
              <a:gd name="csX22" fmla="*/ 3189559 w 4844188"/>
              <a:gd name="csY22" fmla="*/ 348343 h 751114"/>
              <a:gd name="csX23" fmla="*/ 2884759 w 4844188"/>
              <a:gd name="csY23" fmla="*/ 381000 h 751114"/>
              <a:gd name="csX24" fmla="*/ 2819445 w 4844188"/>
              <a:gd name="csY24" fmla="*/ 391886 h 751114"/>
              <a:gd name="csX25" fmla="*/ 2721474 w 4844188"/>
              <a:gd name="csY25" fmla="*/ 413657 h 751114"/>
              <a:gd name="csX26" fmla="*/ 2612616 w 4844188"/>
              <a:gd name="csY26" fmla="*/ 424543 h 751114"/>
              <a:gd name="csX27" fmla="*/ 2296931 w 4844188"/>
              <a:gd name="csY27" fmla="*/ 489857 h 751114"/>
              <a:gd name="csX28" fmla="*/ 1709102 w 4844188"/>
              <a:gd name="csY28" fmla="*/ 533400 h 751114"/>
              <a:gd name="csX29" fmla="*/ 1393416 w 4844188"/>
              <a:gd name="csY29" fmla="*/ 511628 h 751114"/>
              <a:gd name="csX30" fmla="*/ 1077731 w 4844188"/>
              <a:gd name="csY30" fmla="*/ 478971 h 751114"/>
              <a:gd name="csX31" fmla="*/ 1012416 w 4844188"/>
              <a:gd name="csY31" fmla="*/ 457200 h 751114"/>
              <a:gd name="csX32" fmla="*/ 914445 w 4844188"/>
              <a:gd name="csY32" fmla="*/ 435428 h 751114"/>
              <a:gd name="csX33" fmla="*/ 805588 w 4844188"/>
              <a:gd name="csY33" fmla="*/ 381000 h 751114"/>
              <a:gd name="csX34" fmla="*/ 674959 w 4844188"/>
              <a:gd name="csY34" fmla="*/ 359228 h 751114"/>
              <a:gd name="csX35" fmla="*/ 533445 w 4844188"/>
              <a:gd name="csY35" fmla="*/ 370114 h 751114"/>
              <a:gd name="csX36" fmla="*/ 479016 w 4844188"/>
              <a:gd name="csY36" fmla="*/ 381000 h 751114"/>
              <a:gd name="csX37" fmla="*/ 370159 w 4844188"/>
              <a:gd name="csY37" fmla="*/ 391886 h 751114"/>
              <a:gd name="csX38" fmla="*/ 174216 w 4844188"/>
              <a:gd name="csY38" fmla="*/ 424543 h 751114"/>
              <a:gd name="csX39" fmla="*/ 119788 w 4844188"/>
              <a:gd name="csY39" fmla="*/ 435428 h 751114"/>
              <a:gd name="csX40" fmla="*/ 10931 w 4844188"/>
              <a:gd name="csY40" fmla="*/ 446314 h 751114"/>
              <a:gd name="csX41" fmla="*/ 45 w 4844188"/>
              <a:gd name="csY41" fmla="*/ 478971 h 751114"/>
              <a:gd name="csX42" fmla="*/ 21816 w 4844188"/>
              <a:gd name="csY42" fmla="*/ 620486 h 751114"/>
              <a:gd name="csX43" fmla="*/ 32702 w 4844188"/>
              <a:gd name="csY43" fmla="*/ 653143 h 751114"/>
              <a:gd name="csX44" fmla="*/ 65359 w 4844188"/>
              <a:gd name="csY44" fmla="*/ 707571 h 751114"/>
              <a:gd name="csX45" fmla="*/ 163331 w 4844188"/>
              <a:gd name="csY45" fmla="*/ 751114 h 751114"/>
              <a:gd name="csX46" fmla="*/ 283074 w 4844188"/>
              <a:gd name="csY46" fmla="*/ 740228 h 751114"/>
              <a:gd name="csX47" fmla="*/ 457245 w 4844188"/>
              <a:gd name="csY47" fmla="*/ 718457 h 751114"/>
              <a:gd name="csX48" fmla="*/ 751159 w 4844188"/>
              <a:gd name="csY48" fmla="*/ 707571 h 751114"/>
              <a:gd name="csX49" fmla="*/ 881788 w 4844188"/>
              <a:gd name="csY49" fmla="*/ 696686 h 7511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</a:cxnLst>
            <a:rect l="l" t="t" r="r" b="b"/>
            <a:pathLst>
              <a:path w="4844188" h="751114">
                <a:moveTo>
                  <a:pt x="1600245" y="87086"/>
                </a:moveTo>
                <a:cubicBezTo>
                  <a:pt x="1683702" y="90714"/>
                  <a:pt x="1767253" y="92593"/>
                  <a:pt x="1850616" y="97971"/>
                </a:cubicBezTo>
                <a:cubicBezTo>
                  <a:pt x="1879810" y="99854"/>
                  <a:pt x="1908845" y="104047"/>
                  <a:pt x="1937702" y="108857"/>
                </a:cubicBezTo>
                <a:cubicBezTo>
                  <a:pt x="2034013" y="124909"/>
                  <a:pt x="1920230" y="117560"/>
                  <a:pt x="2046559" y="130628"/>
                </a:cubicBezTo>
                <a:cubicBezTo>
                  <a:pt x="2129887" y="139248"/>
                  <a:pt x="2213474" y="145143"/>
                  <a:pt x="2296931" y="152400"/>
                </a:cubicBezTo>
                <a:cubicBezTo>
                  <a:pt x="2436316" y="148239"/>
                  <a:pt x="3027241" y="143562"/>
                  <a:pt x="3287531" y="108857"/>
                </a:cubicBezTo>
                <a:cubicBezTo>
                  <a:pt x="3465190" y="85169"/>
                  <a:pt x="3451174" y="89371"/>
                  <a:pt x="3635874" y="54428"/>
                </a:cubicBezTo>
                <a:cubicBezTo>
                  <a:pt x="3920405" y="598"/>
                  <a:pt x="3764672" y="20766"/>
                  <a:pt x="3951559" y="0"/>
                </a:cubicBezTo>
                <a:lnTo>
                  <a:pt x="4430531" y="10886"/>
                </a:lnTo>
                <a:cubicBezTo>
                  <a:pt x="4452585" y="11768"/>
                  <a:pt x="4474551" y="15964"/>
                  <a:pt x="4495845" y="21771"/>
                </a:cubicBezTo>
                <a:cubicBezTo>
                  <a:pt x="4514697" y="26912"/>
                  <a:pt x="4531977" y="36682"/>
                  <a:pt x="4550274" y="43543"/>
                </a:cubicBezTo>
                <a:cubicBezTo>
                  <a:pt x="4655545" y="83019"/>
                  <a:pt x="4451237" y="-5123"/>
                  <a:pt x="4691788" y="97971"/>
                </a:cubicBezTo>
                <a:cubicBezTo>
                  <a:pt x="4727635" y="113334"/>
                  <a:pt x="4732635" y="122772"/>
                  <a:pt x="4767988" y="130628"/>
                </a:cubicBezTo>
                <a:cubicBezTo>
                  <a:pt x="4789534" y="135416"/>
                  <a:pt x="4811531" y="137885"/>
                  <a:pt x="4833302" y="141514"/>
                </a:cubicBezTo>
                <a:cubicBezTo>
                  <a:pt x="4836931" y="170543"/>
                  <a:pt x="4844188" y="199345"/>
                  <a:pt x="4844188" y="228600"/>
                </a:cubicBezTo>
                <a:cubicBezTo>
                  <a:pt x="4844188" y="247102"/>
                  <a:pt x="4840008" y="265784"/>
                  <a:pt x="4833302" y="283028"/>
                </a:cubicBezTo>
                <a:cubicBezTo>
                  <a:pt x="4777549" y="426393"/>
                  <a:pt x="4807428" y="398250"/>
                  <a:pt x="4735331" y="446314"/>
                </a:cubicBezTo>
                <a:lnTo>
                  <a:pt x="4245474" y="435428"/>
                </a:lnTo>
                <a:cubicBezTo>
                  <a:pt x="4159865" y="432574"/>
                  <a:pt x="4050061" y="421622"/>
                  <a:pt x="3962445" y="413657"/>
                </a:cubicBezTo>
                <a:cubicBezTo>
                  <a:pt x="3783323" y="362480"/>
                  <a:pt x="4006481" y="424018"/>
                  <a:pt x="3777388" y="370114"/>
                </a:cubicBezTo>
                <a:cubicBezTo>
                  <a:pt x="3751674" y="364064"/>
                  <a:pt x="3727312" y="352262"/>
                  <a:pt x="3701188" y="348343"/>
                </a:cubicBezTo>
                <a:cubicBezTo>
                  <a:pt x="3643580" y="339702"/>
                  <a:pt x="3366789" y="327813"/>
                  <a:pt x="3341959" y="326571"/>
                </a:cubicBezTo>
                <a:cubicBezTo>
                  <a:pt x="3291159" y="333828"/>
                  <a:pt x="3240523" y="342347"/>
                  <a:pt x="3189559" y="348343"/>
                </a:cubicBezTo>
                <a:cubicBezTo>
                  <a:pt x="3051522" y="364583"/>
                  <a:pt x="3000579" y="364454"/>
                  <a:pt x="2884759" y="381000"/>
                </a:cubicBezTo>
                <a:cubicBezTo>
                  <a:pt x="2862909" y="384121"/>
                  <a:pt x="2841088" y="387557"/>
                  <a:pt x="2819445" y="391886"/>
                </a:cubicBezTo>
                <a:cubicBezTo>
                  <a:pt x="2786641" y="398447"/>
                  <a:pt x="2754518" y="408440"/>
                  <a:pt x="2721474" y="413657"/>
                </a:cubicBezTo>
                <a:cubicBezTo>
                  <a:pt x="2685453" y="419344"/>
                  <a:pt x="2648902" y="420914"/>
                  <a:pt x="2612616" y="424543"/>
                </a:cubicBezTo>
                <a:cubicBezTo>
                  <a:pt x="2507388" y="446314"/>
                  <a:pt x="2404055" y="481400"/>
                  <a:pt x="2296931" y="489857"/>
                </a:cubicBezTo>
                <a:cubicBezTo>
                  <a:pt x="1825284" y="527092"/>
                  <a:pt x="2021319" y="513886"/>
                  <a:pt x="1709102" y="533400"/>
                </a:cubicBezTo>
                <a:lnTo>
                  <a:pt x="1393416" y="511628"/>
                </a:lnTo>
                <a:cubicBezTo>
                  <a:pt x="1298997" y="503920"/>
                  <a:pt x="1177913" y="490103"/>
                  <a:pt x="1077731" y="478971"/>
                </a:cubicBezTo>
                <a:cubicBezTo>
                  <a:pt x="1055959" y="471714"/>
                  <a:pt x="1034557" y="463238"/>
                  <a:pt x="1012416" y="457200"/>
                </a:cubicBezTo>
                <a:cubicBezTo>
                  <a:pt x="964962" y="444258"/>
                  <a:pt x="958435" y="450091"/>
                  <a:pt x="914445" y="435428"/>
                </a:cubicBezTo>
                <a:cubicBezTo>
                  <a:pt x="717217" y="369686"/>
                  <a:pt x="1010120" y="462813"/>
                  <a:pt x="805588" y="381000"/>
                </a:cubicBezTo>
                <a:cubicBezTo>
                  <a:pt x="787902" y="373925"/>
                  <a:pt x="683633" y="360467"/>
                  <a:pt x="674959" y="359228"/>
                </a:cubicBezTo>
                <a:cubicBezTo>
                  <a:pt x="627788" y="362857"/>
                  <a:pt x="580466" y="364889"/>
                  <a:pt x="533445" y="370114"/>
                </a:cubicBezTo>
                <a:cubicBezTo>
                  <a:pt x="515056" y="372157"/>
                  <a:pt x="497356" y="378555"/>
                  <a:pt x="479016" y="381000"/>
                </a:cubicBezTo>
                <a:cubicBezTo>
                  <a:pt x="442869" y="385820"/>
                  <a:pt x="406445" y="388257"/>
                  <a:pt x="370159" y="391886"/>
                </a:cubicBezTo>
                <a:cubicBezTo>
                  <a:pt x="263935" y="434375"/>
                  <a:pt x="354265" y="404538"/>
                  <a:pt x="174216" y="424543"/>
                </a:cubicBezTo>
                <a:cubicBezTo>
                  <a:pt x="155827" y="426586"/>
                  <a:pt x="138128" y="432983"/>
                  <a:pt x="119788" y="435428"/>
                </a:cubicBezTo>
                <a:cubicBezTo>
                  <a:pt x="83641" y="440247"/>
                  <a:pt x="47217" y="442685"/>
                  <a:pt x="10931" y="446314"/>
                </a:cubicBezTo>
                <a:cubicBezTo>
                  <a:pt x="7302" y="457200"/>
                  <a:pt x="-671" y="467519"/>
                  <a:pt x="45" y="478971"/>
                </a:cubicBezTo>
                <a:cubicBezTo>
                  <a:pt x="3022" y="526605"/>
                  <a:pt x="13021" y="573577"/>
                  <a:pt x="21816" y="620486"/>
                </a:cubicBezTo>
                <a:cubicBezTo>
                  <a:pt x="23931" y="631764"/>
                  <a:pt x="27570" y="642880"/>
                  <a:pt x="32702" y="653143"/>
                </a:cubicBezTo>
                <a:cubicBezTo>
                  <a:pt x="42164" y="672067"/>
                  <a:pt x="50398" y="692610"/>
                  <a:pt x="65359" y="707571"/>
                </a:cubicBezTo>
                <a:cubicBezTo>
                  <a:pt x="75531" y="717743"/>
                  <a:pt x="155064" y="747807"/>
                  <a:pt x="163331" y="751114"/>
                </a:cubicBezTo>
                <a:cubicBezTo>
                  <a:pt x="203245" y="747485"/>
                  <a:pt x="243240" y="744654"/>
                  <a:pt x="283074" y="740228"/>
                </a:cubicBezTo>
                <a:cubicBezTo>
                  <a:pt x="341225" y="733767"/>
                  <a:pt x="398878" y="722529"/>
                  <a:pt x="457245" y="718457"/>
                </a:cubicBezTo>
                <a:cubicBezTo>
                  <a:pt x="555046" y="711634"/>
                  <a:pt x="653188" y="711200"/>
                  <a:pt x="751159" y="707571"/>
                </a:cubicBezTo>
                <a:cubicBezTo>
                  <a:pt x="867237" y="695964"/>
                  <a:pt x="823549" y="696686"/>
                  <a:pt x="881788" y="696686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94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kstfelt 2">
            <a:extLst>
              <a:ext uri="{FF2B5EF4-FFF2-40B4-BE49-F238E27FC236}">
                <a16:creationId xmlns:a16="http://schemas.microsoft.com/office/drawing/2014/main" id="{0321FEC4-35E1-0DDA-E6B8-D4953272F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465363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36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RUUExIWFRQWGRoaGBcXGSIcGhwaHxgXFxoaHxwdHyYfHBwjHBcdIi8hIycpLSwsHR4xNTAqNSYrLCkBCQoKDgwOGg8PGiwkHSQsLCwsLCwsLCwsLCwsLCwsLCkpLCwsKSwsLCwsLCwsLCwsLCwsKSwsLCwsLCwsLCwsLP/AABEIAMIBBAMBIgACEQEDEQH/xAAbAAABBQEBAAAAAAAAAAAAAAAFAAMEBgcCAf/EAD8QAAECBAQDBQYGAQIFBQAAAAECEQADEiEEBTFBBlFhEyJxgZEHMqGxwfAUI0JS0eFicvEWJDOCkhVDU7LC/8QAGAEBAQEBAQAAAAAAAAAAAAAAAQACAwT/xAAgEQEBAQACAwADAQEAAAAAAAAAAREhMQISQVFhcQMy/9oADAMBAAIRAxEAPwDRKoVUDRLPMwuzPMx6djybRMKj2qBoln9xj3sz+4+sWw7RKqPXgXSf3GPe9zMGxaJvCeBjHmY9APMxbDom8evAzvczHrq5mLYtEnj14GVq5mPalcz6xbFok8J4G1K/cYVSv3GLYtEnj14GurmYVSuZi2LRJ4UDq1czHtauZi2LRB4TwPrVzMLtFczFsWiMJ4H1q5mF2iv3GLRohCiB2qv3H4Qu2V+4xatEI8iB2yv3R72yucOrU6FEHt1c/hC7ZXP4RaNTnhRB7dXP4R5+IVz+EQ1PhRB7dXOPO3VzhWp8eRB7dXOFENMnwjwk8ocCgYaOLljf4RzaeuY9MdJxCToYSsSka28Yi5Sft46D8o8/GpexeOjiOXpv8xAcpMrlCSk8ob/HDcjwcE/WOZuPAuQwH7reg1PlEcp4pMIIMMjGgh0kHz5a2baGhmwdrl+Tk+LNpEsqaJZ+zHolmA//ABDLdjOSDy35MY5ncQyQQkzGVzDEfAxafWjfZGPDLgNM4jkgAqWAktd3F33S4BtoS8RV8U4cE/mlQTyuD6C/g8Wr1qxBIfV/D/ePKGP9xVhx3IuO8fBIL/fgI8HG0gBwo3N006eJPd9Hg2H0q0qtuL6D7EJSwLPeKuvjaQFaKPlYCz6HTwhmZx9hwNFEnUMzbv184vaH0q3hjoY9pis4bjbDKDlZSwcgpNrgPUkEM5+MPf8AEclZZBXMYEns0KUBZ7lt9PGHR6LA4jyoeUBpGdSv/eBwxIcCd3SocxbaHsRm0sFISFTHDgoDppuXqUyRpueUWr1ElTAL2aF2g6GBic5luoJYlLVAFO7Nu2p5xLlYoLS6QVdACT51aecI9Typ4FiPr8o9M0As0cpllw6SPj16R0UJemoPy39NYl6x72ttPKORiAztpt9mFLQkuzHYs/zjvswNB8YhkcGf0+UdCb0t4fbR4QmwJHQOfsx3RCsjn8QPHyhds+3yeOwnc/frCJGv0v8AKLRkcCdyHyj2PahzV6f1Ci0esZ2niLErAHZyyeuo6kVWHRo5xnEeIBSgGUkkXpQQ55Aq102jxM5YF/y7uQSCSPI0iB2LxEousrCzezBTHbRBAMcdenInIzHFywVgJW+tqj1Z02hvEZtipt+0UgbJHdZ9A+7C149wUwKT3KmANSlO/gxpA8RD0oEBwFVC9Kl/GxV6G3KDaciBMXP1VNUbAWU/XR4anqme8J9RAuzptyuQ584IhLgOFXLlJUHb5AaWvELGZjIQk95IUotba/wP3aI8GMJjllJAxK0De5APSxYxJx+aypktKElUsgCpa5ylVNqQgGkOb/KBwxrhSZvZJB93uil+bKPW+/jHmGlpJSUyZXZAlJXTUSRdwxNr9INWH5AQVOiasqYupNrmzvULX0flD1Id2mTX95lipuoCt+TwPx5UmYSEEUubMAw1Uzgi37gdDD4zcgOVAciVJVYGw39NNIi7xEixaTMB6LBsXAOtj/cRMMumkmXNU5sQq4Y6bXbr8o7Xnf5oWmYlNtFDfoSLD1hjF42VNNXaEKAuoEAk8vd0taJJ0pRU4VKWAp+otcOXOnNoSZIpIoBP7nH1AtyYREweWLnzexw4EwnvBSgQdnNRZjtBRXAGNu0uWAlyCyaj5vCNQEzAxpN9Lu5bq1oZTMBKgqoDap/mfCLBk/AS8RJWtaezmpUyEhRAIpdirvNeGcz4Im4fCpnMpS3pXLeoAEqYgkeGoOsWLQHEKlp7pmagG9+tiktCTMGiara6hns7vfwYHXaDuQcGzsSlSlrVIQC1KmvYuegiKcBgpaFBSpmIBUCCnusRULE3L1ctolocpKQCKlp6uKdiAwD/ABg1lmdSyhEqZJXLCVlXa4eaZayadwo3Nue9hD6fZ5MmpTMw6giWsBSUTEmsOLglr3fyMQ5+UYKQoyp5nGaB31y7oSrakO5awI2LwzYLlQcHmZCitTLIelM55guQS7qNJbcA7i2sWrhnN5GIm04udKWaTTKMtkppD2NgwQk2pHm0Qss4RkmUjE/iKZKVCrtZTEgGki5PvaaXeDxyHC4sn8JOEulJStMsMe8/vAh+YjU1m4j4/NZ0yuXlsqWqQQAVygUKSoi9yUseRA0iPkOFxOBnFU1EgJWSFLXMSFm4KiFe8eZBt5xLHB65Mvs5mNUJBJqSo0gXChSdHs7RPl5Bh5lBXP7WXLshKlIUkd0DU66A+MPI4VfNc0UmeorVg1LGnvroGoIWqzX5sNmiwZZlGNmGXMWcLLpYimUlZVu5IZhf9JGsPYXJ5+GmSk4dfaSSo9oJrGlNmCDS6Rcm1na3O1O4122N/HSEWqzkGHxSxMTPeQElNJlykSyrVz+sEdG31grhcSRNXKZa0pDlazuT7o7iQQ24JiBgcol5eidNC503uglL1KLcha5fWCGU50MQiuhcvvFIEwMotuz6GKCpKQuok0FDd0BJCn6qKm+AgfgpmKVMX2qEypZHcZSVLSdCSwIJOvINoYKdsOcITOvwhDiTKKUgFaln9ygH+AA+EMqxLroZYPPszTYP7zUw9OQFgg6EEHY3tYguPEQJwOLTLUmSjD4gJqIrWCUht6lLKiktaIYM09R5iPIF5lxImQuhSVEsC7pHP960nblCh1etZvjc4SkpSZq03KRSQlJFtWSL/wAxIwUsJSyFEpUX7qS3+Sgoak/YgJMz2SkFK5Fahuu7+ce5ZnSlLUGJlm9KlE89HBfTcHpHnehPzDIjNmkJSpCaFLdS2KiB7gCrFROwhvCLCJKhM7Uo0CZpAbmWF/Ux0jBkzCtNAHJYqHQhwmk7W8oGjDrmziFoSpAuSmlNm0qqDjzMSTMXmmGCT3QTa1j43UFeohqRjqmaSmRLb/qGVUfkxfnbxghlXD6Zi1oly0g9mopUSKqwO6AaiH8OUef8FY1YqUV9wEuSH00DK0iQbh5KisdnUtZJf8sJcWa5cAAR1isRMT+WZK2epgo6f9u3o7xzLw2JSpIM5THrYjwNj5xPnYtSXoABAYNSPHm+nPaJIeG7YhUyVhgixqVbQhle8SQCCXEWLgTh3t5qpk1CKUAMlKRZT773D28YaybiUqkT8PiZqQqaAhBDd0kEFyGa7c4AKTPws1ckrmS0BTFQQ9TPrp1u8X9TSM8wGAQomakVpSFUhNyHIDWbUc7bxSs8zCSsoMjBlFJJexqDAXtYjXlrEGdmCkWmKVT+lVZc+IB6QxhsWicsgJJP6Wd39We/KG4JEyTn8+Se0QsILvTUGAOvdaltqQW6QUxvHM7GIlS5KViakuqglIWW5Ahh4k9Ir8zCzwaZfvHUAJHW7Wu28Q0Y1SFELmlK0EpYJsCCdwRcHlBpyCiM4xWGmBK1LlKXcso3F7+82x5xKyPGY+ZOpk4lS16molQAsLuSDqLGCGP4qwGIEszZMxSgkJLkaNc1akv4O94nYXPcDhUV4WWVrVYguAAzuTd2Iax5w8hotDi7dYz7Hez9KcQuauemXJUskJqpAdyANrcocHtTRSK8MsE/tU48rRB9pePmLEqUmVUkgTAQCSFGpLHbQ6ddY1bLGZLFpk5jhvw4kzsUMQSGse+q+gCWJPxjpPDaZCJ83Cp/OmOpIWSUvcgMTbUxk2UZgJU9C1SaloUFBGgcbcnHM3eNowmeoXhjPGyCpSAQpSSE1FBb9Vmhl1WYpWXcLY3EoUjFTpiEJIKUhVQUbvqTpazbxb+HuGpeESQhPeU1Styz6+DxnOf8fKnqBSVyaQQEpUQS5F1MW2g17Os4nTZ8xK5i1y0o3USkKqSzPcln5QQ2cLJxVwzKxNK5q5ieyBLIO3vGzFzaKjIzfKwKDLnTA5VUpjcgBmqFmAs0aQWUPecG20Y1jMxxKsQodjLsosDKTSwPUaNzMPlwI1HhzPkYpCjLRMQlBCe83JxYG1ol5lm0rDICpi6UkhIsTc+A6E+ULLpSUIASkJdiaUsCWAdtvCGc5yyXiUUTU1JdwHIuxD28TGuWeEdXGOF7Qy+1FTge6WuAQXZmY6vE3N8eqTIXMRLMxSQGQHc3A+AL25RWuJ8PgZArVKlrnClkBTKOjOH0AbUaR3lntBlT8QmQJau+zFg9WpcXFP8Ak8Cx3lua4+diUEyOyw5AqCmOnvf5Aki3IGIOWZripOP/AA2JmCYJnus3ddyk6BrA28GEXRRSnkl7Xa/SBxk4WZiQv8tU9A2LqDONAXs8STUyJvbO6OxoaljXW+tWjNtAGVx3ha5yFpMsyifeF1sWsANeh284KZ1xBKwiUqm1MpVIpD3Z7wwMBhcSBNoStxYlN2fkofSH+DPyeyTN5WMlmahKgAop76b2YuGe14UQZ/FWDwR7BVSCA9KZZID3HuhoUWz6MqvZdwlh0SAqYtJWkEmwUtTB7A+FhFVzfM5U2an8PNWgMEgUAvclwxYC/wAI9wqk7zFqFyAAopfYODp5xCxRlBZWtLLJuGITvcgkkudxHDI7pspakOhRWUnWqYmn/wAU6mI+KwiFMmWkFRuSkqdrubkjppD2XZZ+NUUyQEUhydtRZhv16HpFw4T4JMiYVTJZW4IqJYc9HvcQfoqHgsZ2S0rlpmkoIVdVgQX2HweLvl/E+IxsnEoUlk9itmSxqazMLjm8WuarCSmSvs0n9pN2+YHWMszrNsTKxExCZhUKiApPuqS9mawDNa8a58WeKG43BYlTLWCk21cHk7AW5OWh4YGYoATVMPQsdC5DRzPzGeruKlkqJe4uQ+gbbwjrD8Oz5hIIKAdATUdrWJjNv5axx2KMNNSshSikgpLgioXD+BH+8P4/PUzpvbLczCA5T3QSOiWv4xZMk4aw0hC/xM1JrSzfqHUAOW5vaIM/D4CTMSAgzEHVbkAF2AIO+97Xh5wO+FuE04xKlrK6AruhZYXDuNzA3O8BNw8+ZLRL7gcIIYFnsdbtBnFe0QSiJeGARLAFyASVH4NAriWevErlT5kxKVTJSbB2YFQBbQPqz77PFnC+jHAeTTDiUzZyCKQqkNo6SHNtL2vaC+Y+z0LxKpiUJKVKqIJOpud736Qzl/FSMPgjLRNJnJQaFLSGKtbXLgPYHlEHB+02ZLV+coTX/SlISB1BHgbRrjMo5FeNuHEJwiloky0zJdLKYORUHHU3eM27eYWpAHMswfTVukXjOuPvxEhSUJ7IpmS3JNXcIV0/cAPOKxi+JVzEhCkAgEF2DuDzEHleeDP2sXAOBlJxRKphUtQUE91kmzln6XGnhD/EuWY6bjF0SqkEgIU7AIbxtzPXaIXCWQYmbOlT2plBYJJZyAp2bWNOKw+o9Y1JsFuVk/F2UTsMmR2s0KKgQpTi5BUQBuWSdW5R5wPg1TMUKJ6mCXWl3qToRZrXu4s7xd+NuH1YyXLSk+4olwxNw27fbQLyXBSspQVzz35lgE3UwYnVgNt4Oqt4Ssv9n8uXMCwlOulzv/kPrA3jfJJ6T/y4ASpJCwk0uX/1B7Rbsq4ow2JACJgClEgIVZRI1AvfyMOZtj5eHTVMVSk2vqegGpjWTOBvKpezXBT0Km1pIRSKQSWd/eGr23eJ3GGanCmWoS0kzCoFRBLMAzMQd9Hgzk+eyZz9ksEjUMQphux2vrBGcpJapLto4dv4hzgbyz/KOOcSpaR2JmBRDiilg5fvOEi13LxecPmMmehRlTErZx3TofvfQx5mcozJMxCGClJUkEjRw2nnATgvJF4btVTmClsGGjAqu22sXMqqg5vkGJShcycAUoIdRU6lF0pF3JPj4wV9nWNlIm/moRLcAIXcGoqCQnq/XlrF0xudYOYtchc1FQsoK0cd7Uin75xW8V7PgsmZInpKVXSGdPMMQdH9IzmHsU4+4dnYoyuypdIWGUWJcp0DbNqIpsnhnFYUGfMdKJLKUUm6u8Gvtc36PBjAcAYokdpNTSDsTUA72LW1i8ZjlKZklUslQCgxZRG8OaN+KRkfG06fPTLnS0zAs2oR7vVuQcO/rz0AeAbwgFkfC0vBrXOSpSnQatC7XsAAHij8W8VTJ5SpJUhCRZAUReospQtdiG5QzyzsZvSPjsBjDNmEIUoKWou/MnrCgvkSzi5IXNROWpJKApJawZV2aogqN/4hRnKfefVNzHMFKUmlTqdglgCNRswZunKCZyQdmDOBXMXYUgkB/wDLc3166FoL5QjCS5VM1KVJse6ASr/I6tAfOM0KJw/CpCJZICWABdr3Dbg3f0aOfNdF84LyASEhaakkjvJO5YOXIGm0CeFcbPkYmaZ80GUAoU1Vd6sMSA9wx67QEyz2lT5RFRKwLMogg+evm8V/NZikTipKi00CYByr71JFw4JI6hju0a4nTP1ZM+zcLxEycuYoJXZKQBYJsATcaXvzgNLxCFmlKluS5qUWI1ItpBrgvhwYpZOIYS2NKC4Uoi7+AH1gjxjwjJRIqw0pl1pHdclr21+2g75PXCvTsQEy2TSnRyCSX6vc/D6QMlieh1zAugnmQknY9R84J5PwZNmEFaSlILEFwT9Y1rD5BK7FCFykd0JswLMGGvSCXejeGGTMRMX7oIc7E2210A8YMZJw6ZwZZWsuwCFpZNtTVrpGsDhuUNRY7aCPf/VsNKPZpUKhalKSS/kGhkv0aqUn2YyFFPfW6UgEKIY6nYaX6QB4k4Ynyp6hKlr7Is13cMB73I8nLPGm4bNZcx2TSrktnPhcwsyJMpbJBVQopBTUHYt8Y1Z+Bv5ZdkPCBPfxC+ylgXvoHG/joGvFry7grL5oKZUwrUBelZdn/baz7tGfzM6XNqTNWadbi9XNhYEX0aCfCOZypGKlkrWq+rkC4I0Bu3I6xiftqtCncAYQyygIpcgkg3sCNT4w5lvA2GlF+zCiNzcwxn/F6cNN7MS+0WzkuABfSwclnJHhAbH+0GYliEq8EhLAnRzdxG8jPLQJUkJDAADlCVLOxEZzlntIVXROILn3gLjZiAGMaNI01B6iNA3NWpKSWeM849wMycuRWssErDiWWckFraFmHlGlxwog6g+hivMUZfwlwjPlLE9ExIUErpCkmyikpBIfrEPiLKMfMnFS0LmMWSTcN0Gw6NzjWgUjkPhHapYPKM4dZtwHks2TNM6ckixSkEaPS5sGFg3rGgSsYDp8X/iHqANx4Qpkob/H+41OBQriDiRGFl9opKlioJZA0d7l7bRHyjPpGJFSCoHcFnHo8FJmXS1BlBx1LiMrz3M5krFzkJUZaEqICUEgUjQ25623Jh3Fmp+fcHTguaqWEUrUpRJNy5e1gzdItXBmWplYVKSolTkmovq2nIdPGKtwjxTNXikSytSkqNKkqu1iXfY2+cX6cpIPuD78vrB4/leSUJQ2UfJvrEgJtAoZjSQ0nXcEW6n+omSsTUHYiNVk5NbR/Q3gZjMikzSCtALfuSk/FiYZ4mzpeHwypyEJWQUi+lzS/wAYqafaQun8yWjtHDN3Q3V3LwWzpZV+weWy5SaZaUpTyAaPIqWE9pMgp74UFaWAI8jUPlCi0YyhE5aJhBBCkkpIfTmH5QYy7h1c1FXapS5LC528NfB4kYrMk4eYtKZISKyAadkmlxvdo9n8TH30rToRoauliGaON2uxqTwkpC3nFNL3Dl/gHiZiJCe1UtKky7kum5IOursT0MCp+cmbTUshWgD90cnIuw5CI1C199BcqsUtcnR0j9Q00u/rEh7B8RIlzF1i7kVOSf8Atd2cHYbwzjOIyVq7GaQFbCz+PM3tFdmYKYFEKQoK3BDH0gplnDc9aStCGYFgR7zbAHU6w+wwYyDET0T0KWpUtFQKlEgFgX91youLX0eNBmca4dn7YEcwkt8tozPBSZlKa1KAswLUs2l/s+kOKwp7Qq7RIJY3Zn5uLk31t5wy4canPzaTQCcQgBTMQ5F97A/1GZ5ZmsrDBSVKKlVKcm7gEsQxuG+cCMZnKwWUotqAHY/XyiFKlqnEsaU7u7HkWHKLRg5jc+rWjsVlKlKCbWA7wY67G7jlF/z3i9EtAly0dvUClRqAAszuC5d9usZvhMpTKDpUlZs76s2w5WLxJEhz3ppQNkpV5aWY6Rase4hSCmkpR3m7wQxFxzv8b3ix4PKcJgJKcWpZmKsEs9JJdnADgWMVfCZYqdOTLkrBqV3kkizXJ082vpu0W3jPALw+EldmHRLICyq5sGSeWrv4iCSFUJEhRWpQRNWFkmo2Gp8yH++fi6gqlazLBZjd2a7nk/8AvETEZ0vwHL6H+o9GYuCaO8d3d/F4dTpREoslYfUncvufUaQ5I4imy6khS0gs4CiHIuLcolZdwjNxArFKQdQxH0b0ix5Z7Ou86lv0A+p09IzfJLhwnmE1eFlrn++p9i9LkJq6sH8xBvtRziPg8J2aAkfzHZwyf2j0jcZeuTy+cOGY0RfxKUhmbxtHpmvok+X8wo+Jr/pjlWGB0JHn/Lw2ZZ2Lka3+wI7Cm1B9Yg9EkDe533jN+LOCpq8UqYiW6VEGytbXtqLxohnvs8IzbAqEHlyZwpfB3BCpE/8AELCRYskEuHDXGkXZWEQdU+ekcoxHptC/FdC0U4F5cDLkPqrweHnbQW2aIGIzuSn3lpF2He31jhGZoXdMy3TT5RrdGBfGae0wykJlmpRA90k83DbuBGXYjIcWWBlLYdP5vG2JmPqQQYjTkS37zfz5neM2XeGpWWZbwmuYiqZLmu5FgkBv+68KNTRiJaQwPxhRelGsoxXFipiiFkgg6AsNBfezXgWZiJimUkS1X7zO79Bc2+l4Ofj0dmJaUJNgwUBQ3PYsw1uNI5wOAlVVrEs23BsRZgHZh1BjFbifk3AqLVGs7OGHo8XHL+DpKCFGoqH+Zb0iuy+MlBNPbpJd3CUhhyZtB4P1hmT7QJnaGW4Uf0933gf9OkZnjPvJXz/0eWLgF/H+YDcRYYpw04oUoGg6Dp4jb72gVKzqfMSSqZTySmYAdHe5FvEmIOLzlClCWqYR/kpZWTtZKbAdXMbyfGVVnZrNoZSCAdVGop0sGNh4wPn42pNrEG17jnvZ3+cHMdMmpJUD2qTq5sObJ3+PWLVw9wJLoSubKYqDkLY0vdgAw9dILSzzCy6SgrZT94A36b2fxdoKTc9UE0ikCk+7Zx0YJ5c4O+0TByUolJQQFpKrAMKSz6BtR84p+X5bNnrCUAum9RLAdXi3O06XmYv3XJFiSxbVreJ+9I8vGKZu9voTq9osmD4JqISqaA+lKX+ZgvL9mSkh0qSo7VJZPmxJ9Iz7S9HAzgLLjNxaJiymlJqIKmJIBALAXuzuwPWNKzrJpWKQAtSmF+4bemhgbkvDJkXKEVc0Ftuof1MH5SE6EX6a+ZEbn7ZoFhPZ9hBogq2dTv8Ax8I9wfs7w0tTsVB9FN9AIsqZSeUOiLIkNfZSJZUoply06k2Au320Ql8V4ekKRNQsH9pc+Y1Hm0EcxlS1S1JnUmWR3gtmbx+zpGVJyFRmLRJU6EqPZzBsHdnLORbS1otxTlexxEiYopSVEg6AENaHDmoemtjuHc/N4H4XAhKQhytZABV+o26XikSuIkylEOsrCiSoqJYgnTqObRrc7WNYwayUuXL6PAHifEz5eHnUBYIDgoG1QcBtHDjzgFhPaSqlu4VAs6zS48vm39Tcw4nm4iQpEjuzWqFBCnSCH26weyxTsnzqZUkS1KRMUQAAfeJsAR+rXcRquEWpqZi3L7bWjIsilmTiEzVoXVLNQDWfzuGfW8aTl3GMuYaSkoVs+55ON/SKVWDOLzSXKZJmJCjokqAPixvEbH5wlEpUxRFKElSmYm3K7Rl/HuNX+MKyVUlKaWtoGbwcGGsrxS1ylJNpawx6t0Hzh1Y7x3ESZ89UwFSCVWqU4CWYAMQ3N+pghgeLVqlzZRrWhSSmsaizGkm5sdCYpWLllBp6uOo5w7JnXBUoOBYbfC3Vv9oNQrmU5Xa9wvLSlICk90EADXc3JhZfipwxEsSlXUpNJA1ct57g8xrA1ePJdgLsSTv1036NFt4CwaJyzOWtlS1Bki2zuflaD+KtTSAdUpto3n5wlUaEDw+xEZWZJ1Ynmw+sdozBBHdueW8dGDqcKj9o8oUQznKf/jP35QouUxtefAOwSQNAAwO3KGe3xKw4lTFIP+JNtbKaCmSZOiV+bMIUoe6lnQ/Ui5ZttIkZznE4XBPZ2smwF795g5c2tHPHTVMmTFVGxBfcXHTn0h+Rilyg10q8Ls5OurRbuFTInLmKVKSopSkhStXchuRLB3iZxDwyucmuWmWmWlJK1GzManBAc2fm1+cOcaNUw5kr/U43Jt1DEQx+MWaQs1BOx+3i25VwsgArmUqDd0Gz7DmBe145llBX2f4cFX6C6b/AbbdOojPJA8vw2ImH8pCyL6aDfU2EbRkSVjDywslSwhNRO5byih5HmCEKV2kyYgJ7wloFQNwDbQAWvbfRosErjxKdZaQkaUzATtrb7vBN3lUezPJZU5iuWkqG+nlrAhfBxqdExMtP7RLf4uIMZdn0ueHQoFQuU7h/h84eVjiNg/UxXxlU4QF4UYaSpSlpSlN1EA/IvcmA0n2gyUKZaVgHRVi/Vh99I79oGI/5MBaQVGalglzoFbgRmGNnItTpcEs5fUG/XYvGk28ZiCAUgkEAg6WNx8I7E+2/leKRwLxQFFOHUVLFPdK9UlI93/Sws/1i4FRULKY+fpAk5OIDXPrDqZoOhgQusW7p6gsPi0O4eZTckEnYaeu8WITmIChcOOsQjhpadUpbYBIh9M07jxhCYDyMWozOx0uShSrJSkObN8g/2Ix3E5Oqas9mzqJIDs5Jdg7c9Iv3tCxhThjS7FSUqYsWLnV9HSIzhOZTJUxCrhrpNy7bgq1ivKTpfAuKITTLI51Ft9QOUWjKuH5+BwmJmWVMKHA8BbX9oqMSsh4k7RIVSW+/WJPEeOV+FnKSkl0kcwxDE+GsOYNUWTiVqHeIWSdQe8+nJyerxBxUwrLJUpKwQbu/O3Pc6c4F/iVJZyW5a/B44RiFl+8wSNz8OZLxFalZgZjkqTOJFyXVflSRb4C+0B8eChVaEMki4INrfKI+TSFkkioX23to8GZ+YhDBydj3R9W6bRIZ4bybDYnDdpNT3ypT0OCwI2uCfAbwEx3Cigs06OWB1baDnDGcqUtMpLUlwkEaWJYECwLHpFpXglD3pKj0DEf1F67OBuK7kXA0pUlKp6TUS/dN22cMfSLPhuHJElDJQQHcly+noNIfwmGmAiwCfj5jQQYTprGpwz2CjCS2NCSo9T/YeHZMtILhAfcOX+Jb1hniDHSJACpjhSrAJZy2pOltniJl2fSZyqGUk/pKlAv6Q7qwVXhpZPukf9n8CPId7Icz9+MKLUzHAZctKAqY4J7tRYdQOvk/nDGZY6gspJAdiQuq9iDoWPiAIYThMQu61pDAMlfIW0DsPRjEPL8GuZPomEhCbqbvOHJCXdz05RittJ4Iy6VLkhSEkGYApRVck/Jun9xD9oGe9mkS7U91RSzP3rB9GsSfAQ9g8+TLDS5ZtYJJYAeUUXjKcqfiDNAcLCQAm7MGZupDwToUNmZ6sqUy1UbJJceltB8o8RmXeSsE1JUDvpu5foLRD/BTKqKFVciCD8dofxUpKUpSkpdTOp/veNIam4gzHmy2q1IG99G1fcefO8PG4+cUEkFAFgaWsRsYN5FNkyaUslz+o6q6u9g/Ibek7N8YkpKV95J2Y08y6uW4I+BgpAeGcwmnFSUS2CioB3Nxu/iB9769Lwhd1F/HTyjPOC8OgYl0yA6QSFlVQG1rm928I0Y49AsVN4waqqftDJ7AAfuSefMfWM7weGKl95Km2CQSVG/xjcsVgETkstIUOsNSMmQiyQw2F/hygv6UULhrJp0siauUUu9IY2Bt8n9Yt2GlzZh0pG6jY/L6QdSlogHO5DkdoHSzsCfpGtyBHxSQ1IctepR6sfu0LC+81Q8+nltEPEYsOyJgVyJF/wC/6jySipqppHlbzc6Q4hNZSosHqOh2+/KHJEo7ilvP6QxhQkEkGojwb0c69YfxOaJlS1TFuEJ1LdQNBrcxkhHFeTidKZawncOSz7E9P5ilZflGGcdrMrbRkkDwcnR9m9IJ8T8VS8UpKJavy03U9iVaA2BLAfMvAickgOCLh3KrGzcwx8osK75bIlUBSCqk/tNrbMI8z/Hy5eGVSsJsUh+ZH9xXeFM1VJmpEwBKFghQUrQs4PI6N4HpHPGOLk4qcmXLCnlEglLCp2DMRs2vUw7oxVU5XWLE6tpr1F7j0gxw9w3LXNQlU4LCSVUFOu5DuRt8IhmQlOswgnusohnHdZjuwbSHuF8tWrGS0oU7LrURYhKWL6sXsn6QYjXF0oycYsINKTSUtYMQLDwMAJpqJJJvc+X+0XHjDJ5ypxJQW/TuAOm0A5XDk537NX/if4g9ksHs1yla5onqKghAIT/kSCk35Dw1blGoJNopfA8qal0rCggDuOGbmxi5Nbz5wyh0sjl9/wC0RMbjSmWsy2WtKVFKdalBJIDC+raXiRNmMm+nwgLm2NlokzC/6SC17G2h11hUZXmHEk7ErqmsryYAX9Ln4nnEYY4iySWOgSo2OjCzj71jmXMVLulTXuBqdoOcJ4eTMnhcyoLqSqWAwTUC7nzAt/MGmtNy+QOyl9okCZQmt2eqkPvzhQ3jcs7RT1qTZmBHW94Ua1nGTZjmpmsmWkgvZibnbkQHGpgvlORTFAla6GclIJIdmZ9bbkB78ohZfw+qRLVMX3lM3cU4uHG49G5awVl8W0o7koyiLEqLB+Tgl7j+3hpDs7lLlutKxUAxQFFqbX5gBtusccOTv0ywVKPvKcOSdg7N1OwiIvEqmzFAupy6lgnd9Xe/lZoIYfEIkyyA3cIcFnHV2u/XVtoyRJGfmTUJqElRdIa40BAPduRYnTWzRT80SgrSsJYHUCz+PI/e0Sc0mrDEqTSrW77EgW8wOsMYeV26VAli6SCW0J7xPNhbraFG05kSsKZkJABawfbT7tBZGZmYGUKUjQq5bWOtvKJ0jIMOUUBBKtyFFzy/U2uzNEZXDiALrWVJYsSLchaMoV9nWFUqcue6uzQkoDl3UWfro5fr1jRUIBLkA+TtFZ4dxdaGSlAAsQgMPg7G/wAd4s0s2D79Dye/9xiXVXM1U2rutT4/N/pD8uQXqJdTMWPd9I8pB8vh8Y6VNAsTeHU7WS3M8tIrGZSDW4kBL2NO/i0WNDk3S3mL+hjtQv8AD5wy4sVmThmZpCidN7eoifhpc06Jpb93jyvE6eFXpY87sflEKohwzG2l+bXtF7asEZmHls6wkdfdv42/uA3E+ZYcSlYea6q0+6jUbg1GwLh99Io/HmdTEzxKAUhhY83bvA/C3IxAyqfMmNUQw/U3efx0HMbbNGkj4bh1QLrUANRcuX5voG844n4vsl0k+7fkSOd7HqzaehfFzJtgq5AtU6T5He73tFezjEBSGV/1Aza2uxF/9usSTxmhmd1Km001ZrMfG1+fSJUvBqJKqxUbl/Kx1tYNd4q2AnlCibs2rA79YtWWTlFIcuKgwKtHOtJcB9WfUWaLEHZhNUgd4ANswZWgI5M3K4tFj9nagrEFdIYILcxcDWwska63gZmOEUu5JIa5Oh28t9bnyi7cJSAmQmhNCTYg8wT+qM2/EKYzELJZKbaPZ/nHctF0kqdveBFtNiBDs9B1c+RHmGiBNmrfVPg7E/xaLJUNSGGj+J3hwAwLwyFPZRHNNr9P7gmFBndoYCWHDEODqDA9eTy7gAMdQwPlBR2ENTFX2iSg5r7OyVVSfdOxLN4f3FjyDh0SJSXQgL3LXfxv8IN1WiNMxrFuXXSKTFeXSltt6Qo4mYq9r+Af/wDUeQhjmZZ8qYQHsNP51+ECMRjXZwApPmFaa7QzOmAsyWIF7m55+PhDaJRUwAN7RFOy/HlI1tukOD8mb+7RMOYpUXSAC3um4G1tATclrA6co4xuT9hKl1WmLJJSRcAWb76xAlYVSlAIBcwbC5kqLKSPdPTqPTSLfmHDrYFE1LpVLQKktqCtydiGd9NPCPeHeCyovNBADWBF/MPfpFn4hzIYeQpCZaVOkJIVcBJZLEb25wd3gapGU93vCpRP6Q7+LsRvv5wQxnECyAm62AcKAJA2ZjduXyitLn0EFKnbQgmzi/Iv/EeSFqmkJaov716r7vGi1XgDE1YYkggVqYnewcjmNQPBtotCLaB35RTMqzdSMMhCEpAQgCoVC/g7Fwdzq8Qcw4lXJUlfbqUSzbo3/T7rWudjGcTQpSVDVvkf4ircX8UKkTUSpTVlNSrOWLhIu42Nz0gvkOfIxaKkkoUmykgg7WLtdJimce4Ts8YFhvzUA7lyl0m21qemvOJJmX8UTpZCphqQTdKlAu+wIdlDyH0vUjFpmIStCgUqDgxj5xaJgKSkBTasPUnXraLTk/Egw+DkpBStdSks5FKQTszsLesVhXdc3kA4hiZMfvMAdoEYLiiXOZMwKlL57A2/V8H01gvOQlnABtZ9IMCn+0DLjORLUVBJl1Fi3eBpdr62MVPCY0IYKSFgBwer+67u8T+Le2CzNLt1BYN+nw5RUzmi3dPdP+Nt/wCzGpLFq04nPO6wlEA300HQ+9awt0gXmGNlrWlM2WUb97k/iPUbQMwuKSlysFRL90Ejq+l7n584YXOKhTcjZw5HQHWFDOa42R+GEuVJoNblVT3APNybHQ6eLw9glKloTSWfa7m1i7b9YhS+G5/4dUxSSlOoB13ckai2j9YiyszWlNPzgSbjMwUCTUTU7Xe2wPRh1jXeG8qVIkIRMUFKuSQLXuw5xl/CGCkrxQM0VIL0oUHdXX4/CNeRPsCNttLeXhBqr3EyUqBBt4QOOKAYKpN9TctcvuYWdY8pSHcudW+BOxO0B5prTUldLa1Ppvrp6Q4hTF5kQDSl2Dsggn+oESs0USSuWAnYEl2+hfaJKSCLLt8PMi0RZqUKGoAIuHBY8/WAjGVZgVOwNNrHbp5ROxC1M6fPnFVwcxSQCkmg2LcxZ2H3pFkkYgFIfVvWK8ByjGquFN4j6vEXF4MLNV3ZjyPyjibhXWSmoE+I+PLSCBSQNRFqQTPSdQX0hQ7RzYQotTE8vS85Lh+8PnGhAd4jbl6woUcf9fjXiqOaFzNJue1GvguCHA8sGeXAPdVqPCFCjp5dMxp2BQACwAvt5/xFX4pF5v8Ap+ghQo6/59MeTNsYO95mHkf9Iner6phQozG1ryXEKBkMpQ10J5kQxn4eVPe7AkPsX18esKFD9VFvZuWnLAsOyTbzH8xH9pp/5iQd6Ff/AGhQox9NVzDzSzuXq5/4kwQxY70nquYD1AMthChRr6kzJ5pZVzqRrsx/iH8Uo066adLLjyFAhfN1lUlIUSQUJsbjeMvzMNMUBYQoUM7FNI1MWXgSUFYkVAFgohw7EJsR1j2FGfLpL1xCo/h131AB6ghTxkyBf0hQovH/AJV7HMmuu/MRrUiwDch8o9hRlfXOLP5Z8/lAHFhsQkDRQS453a/O0KFGvFI+cygns6QE6aBuXKIE2YWVc2CYUKOs6CTgB+RMO4FjvBPL1mgXPu/SFCg8vq8R/DpFCbbfxHo09YUKORRZu3h/MKFCgbnT/9k=">
            <a:hlinkClick r:id="rId2"/>
            <a:extLst>
              <a:ext uri="{FF2B5EF4-FFF2-40B4-BE49-F238E27FC236}">
                <a16:creationId xmlns:a16="http://schemas.microsoft.com/office/drawing/2014/main" id="{55DF2AEE-CB55-738F-97B3-3213A76896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7975" y="-1804988"/>
            <a:ext cx="5067300" cy="37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da-DK" sz="1800"/>
          </a:p>
        </p:txBody>
      </p:sp>
      <p:pic>
        <p:nvPicPr>
          <p:cNvPr id="11267" name="Picture 4" descr="http://upload.wikimedia.org/wikipedia/commons/2/2e/Stromatolites_in_Shark_Bay.jpg">
            <a:hlinkClick r:id="rId4"/>
            <a:extLst>
              <a:ext uri="{FF2B5EF4-FFF2-40B4-BE49-F238E27FC236}">
                <a16:creationId xmlns:a16="http://schemas.microsoft.com/office/drawing/2014/main" id="{5A3144F5-5CE2-9A39-C026-CF35C70D9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569267D-E682-64A5-5FF3-FF5285D42BD7}"/>
              </a:ext>
            </a:extLst>
          </p:cNvPr>
          <p:cNvSpPr/>
          <p:nvPr/>
        </p:nvSpPr>
        <p:spPr>
          <a:xfrm>
            <a:off x="1487488" y="-26988"/>
            <a:ext cx="5886451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Det hævdes at de ældste spor af liv på jorden findes i Grønland i </a:t>
            </a:r>
            <a:r>
              <a:rPr lang="da-DK" dirty="0" err="1"/>
              <a:t>Isua</a:t>
            </a:r>
            <a:r>
              <a:rPr lang="da-DK" dirty="0"/>
              <a:t> grønstensbæltet som </a:t>
            </a:r>
            <a:r>
              <a:rPr lang="da-DK" dirty="0" err="1"/>
              <a:t>stromatolit</a:t>
            </a:r>
            <a:r>
              <a:rPr lang="da-DK" dirty="0"/>
              <a:t>-fossiler dateret til at være 3,8 milliard gamle, men det er ikke verificeret. Derimod er der nu gode beviser for 3,5 milliarder år gamle </a:t>
            </a:r>
            <a:r>
              <a:rPr lang="da-DK" dirty="0" err="1"/>
              <a:t>stromatolit</a:t>
            </a:r>
            <a:r>
              <a:rPr lang="da-DK" dirty="0"/>
              <a:t>-fossiler i Australien.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875884-0B6A-AE64-2DEC-FD835C4A0005}"/>
              </a:ext>
            </a:extLst>
          </p:cNvPr>
          <p:cNvSpPr/>
          <p:nvPr/>
        </p:nvSpPr>
        <p:spPr>
          <a:xfrm>
            <a:off x="1487488" y="1498601"/>
            <a:ext cx="5886451" cy="1700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b="1" dirty="0" err="1"/>
              <a:t>Stromatolitter</a:t>
            </a:r>
            <a:r>
              <a:rPr lang="da-DK" dirty="0"/>
              <a:t> er de ældste kendte fossiler og kan beskrives som fossilerede mikrobielle måtter. Moderne </a:t>
            </a:r>
            <a:r>
              <a:rPr lang="da-DK" dirty="0" err="1"/>
              <a:t>stromatolitter</a:t>
            </a:r>
            <a:r>
              <a:rPr lang="da-DK" dirty="0"/>
              <a:t> som levende bakteriemåtter blev først fundet i Vestaustralien i 1956, men er nu fundet på flere lokaliteter, f.eks. i Yellowstone National Park og i det indiske ocean.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C088B31-CF1F-4740-BBC8-015A02DBBA4F}"/>
              </a:ext>
            </a:extLst>
          </p:cNvPr>
          <p:cNvSpPr/>
          <p:nvPr/>
        </p:nvSpPr>
        <p:spPr>
          <a:xfrm>
            <a:off x="1487488" y="3284538"/>
            <a:ext cx="5886451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 err="1"/>
              <a:t>Stromatolitter</a:t>
            </a:r>
            <a:r>
              <a:rPr lang="da-DK" dirty="0"/>
              <a:t> var dog meget udbredte indtil Kambrium, hvor en række bakteriegræssende organismer opstod. Siden har </a:t>
            </a:r>
            <a:r>
              <a:rPr lang="da-DK" dirty="0" err="1"/>
              <a:t>stromatolitter</a:t>
            </a:r>
            <a:r>
              <a:rPr lang="da-DK" dirty="0"/>
              <a:t> kun kunnet forekomme under særlige betingelser hvor deres fjender ikke kan overleve længe nok til at æde dem. Man kender til 3,5 mia. år gamle </a:t>
            </a:r>
            <a:r>
              <a:rPr lang="da-DK" dirty="0" err="1"/>
              <a:t>stromatolitter</a:t>
            </a:r>
            <a:r>
              <a:rPr lang="da-DK" dirty="0"/>
              <a:t> med spor af bakterier, der har lavet fotosyntese ved hjælp af H</a:t>
            </a:r>
            <a:r>
              <a:rPr lang="da-DK" baseline="-25000" dirty="0"/>
              <a:t>2</a:t>
            </a:r>
            <a:r>
              <a:rPr lang="da-DK" dirty="0"/>
              <a:t>S i stedet for H</a:t>
            </a:r>
            <a:r>
              <a:rPr lang="da-DK" baseline="-25000" dirty="0"/>
              <a:t>2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kstfelt 2">
            <a:extLst>
              <a:ext uri="{FF2B5EF4-FFF2-40B4-BE49-F238E27FC236}">
                <a16:creationId xmlns:a16="http://schemas.microsoft.com/office/drawing/2014/main" id="{EB2AA3DC-9F2F-A8C8-D13B-5B676D79F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693022"/>
              </p:ext>
            </p:extLst>
          </p:nvPr>
        </p:nvGraphicFramePr>
        <p:xfrm>
          <a:off x="965201" y="2638425"/>
          <a:ext cx="10261600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8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6EDA02D7-22B1-D51B-9710-1ACC394E4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898" y="0"/>
            <a:ext cx="4998203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46EE948F-DC7A-4F29-13C5-0B322311E920}"/>
              </a:ext>
            </a:extLst>
          </p:cNvPr>
          <p:cNvSpPr/>
          <p:nvPr/>
        </p:nvSpPr>
        <p:spPr>
          <a:xfrm>
            <a:off x="402771" y="1828800"/>
            <a:ext cx="2884715" cy="2514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altLang="da-DK" dirty="0"/>
              <a:t>Hvad går </a:t>
            </a:r>
            <a:r>
              <a:rPr lang="da-DK" altLang="da-DK" dirty="0" err="1"/>
              <a:t>endosymbiontteorien</a:t>
            </a:r>
            <a:r>
              <a:rPr lang="da-DK" altLang="da-DK" dirty="0"/>
              <a:t> ud på? </a:t>
            </a:r>
          </a:p>
          <a:p>
            <a:pPr algn="ctr"/>
            <a:endParaRPr lang="da-DK" altLang="da-DK" dirty="0"/>
          </a:p>
          <a:p>
            <a:pPr algn="ctr"/>
            <a:r>
              <a:rPr lang="da-DK" altLang="da-DK" dirty="0"/>
              <a:t>Forklar det kort for sidemanden!</a:t>
            </a:r>
          </a:p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1028890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35</TotalTime>
  <Words>291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Pakke</vt:lpstr>
      <vt:lpstr>Livets opståen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2026-02-03T07:28:18Z</dcterms:created>
  <dcterms:modified xsi:type="dcterms:W3CDTF">2026-02-03T08:03:39Z</dcterms:modified>
</cp:coreProperties>
</file>