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9" r:id="rId4"/>
    <p:sldId id="258" r:id="rId5"/>
    <p:sldId id="260" r:id="rId6"/>
    <p:sldId id="261" r:id="rId7"/>
    <p:sldId id="263"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29E1E-D5C8-4F8A-8964-EA5D207E20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889BD2A-A73B-4874-9A60-3920A3B1112C}">
      <dgm:prSet/>
      <dgm:spPr/>
      <dgm:t>
        <a:bodyPr/>
        <a:lstStyle/>
        <a:p>
          <a:pPr>
            <a:defRPr cap="all"/>
          </a:pPr>
          <a:r>
            <a:rPr lang="da-DK"/>
            <a:t>Naturlig variation</a:t>
          </a:r>
          <a:endParaRPr lang="en-US"/>
        </a:p>
      </dgm:t>
    </dgm:pt>
    <dgm:pt modelId="{C66DCE48-2EB1-4785-8A31-7F3C6E921B5A}" type="parTrans" cxnId="{6D8F5A35-7ECF-4CEF-8364-E8D2EFAA99E2}">
      <dgm:prSet/>
      <dgm:spPr/>
      <dgm:t>
        <a:bodyPr/>
        <a:lstStyle/>
        <a:p>
          <a:endParaRPr lang="en-US"/>
        </a:p>
      </dgm:t>
    </dgm:pt>
    <dgm:pt modelId="{DBC5C838-E463-4C74-862A-B84961E52326}" type="sibTrans" cxnId="{6D8F5A35-7ECF-4CEF-8364-E8D2EFAA99E2}">
      <dgm:prSet/>
      <dgm:spPr/>
      <dgm:t>
        <a:bodyPr/>
        <a:lstStyle/>
        <a:p>
          <a:endParaRPr lang="en-US"/>
        </a:p>
      </dgm:t>
    </dgm:pt>
    <dgm:pt modelId="{3427E393-81C3-4DF2-A1D9-DF98B1A687DE}">
      <dgm:prSet/>
      <dgm:spPr/>
      <dgm:t>
        <a:bodyPr/>
        <a:lstStyle/>
        <a:p>
          <a:pPr>
            <a:defRPr cap="all"/>
          </a:pPr>
          <a:r>
            <a:rPr lang="da-DK"/>
            <a:t>Naturlig selektion</a:t>
          </a:r>
          <a:endParaRPr lang="en-US"/>
        </a:p>
      </dgm:t>
    </dgm:pt>
    <dgm:pt modelId="{F0470E03-1034-4B80-97FA-3A0376EA4E71}" type="parTrans" cxnId="{C77326DA-6AC0-4DB7-9210-7CE72DDBB405}">
      <dgm:prSet/>
      <dgm:spPr/>
      <dgm:t>
        <a:bodyPr/>
        <a:lstStyle/>
        <a:p>
          <a:endParaRPr lang="en-US"/>
        </a:p>
      </dgm:t>
    </dgm:pt>
    <dgm:pt modelId="{C2814B69-5EDD-4354-B906-C17A41AA3BB7}" type="sibTrans" cxnId="{C77326DA-6AC0-4DB7-9210-7CE72DDBB405}">
      <dgm:prSet/>
      <dgm:spPr/>
      <dgm:t>
        <a:bodyPr/>
        <a:lstStyle/>
        <a:p>
          <a:endParaRPr lang="en-US"/>
        </a:p>
      </dgm:t>
    </dgm:pt>
    <dgm:pt modelId="{02AAE01E-C534-4B5F-9C88-0ED4B1121B30}">
      <dgm:prSet/>
      <dgm:spPr/>
      <dgm:t>
        <a:bodyPr/>
        <a:lstStyle/>
        <a:p>
          <a:pPr>
            <a:defRPr cap="all"/>
          </a:pPr>
          <a:r>
            <a:rPr lang="da-DK"/>
            <a:t>Mutationer</a:t>
          </a:r>
          <a:endParaRPr lang="en-US"/>
        </a:p>
      </dgm:t>
    </dgm:pt>
    <dgm:pt modelId="{870F53B9-0140-4BCB-8AC8-B4ED378416FC}" type="parTrans" cxnId="{95A3BCAA-9D7A-446A-962B-9C564C08A231}">
      <dgm:prSet/>
      <dgm:spPr/>
      <dgm:t>
        <a:bodyPr/>
        <a:lstStyle/>
        <a:p>
          <a:endParaRPr lang="en-US"/>
        </a:p>
      </dgm:t>
    </dgm:pt>
    <dgm:pt modelId="{EE39C3C8-8713-4219-87D0-F96986203C0C}" type="sibTrans" cxnId="{95A3BCAA-9D7A-446A-962B-9C564C08A231}">
      <dgm:prSet/>
      <dgm:spPr/>
      <dgm:t>
        <a:bodyPr/>
        <a:lstStyle/>
        <a:p>
          <a:endParaRPr lang="en-US"/>
        </a:p>
      </dgm:t>
    </dgm:pt>
    <dgm:pt modelId="{A50F524A-9A64-4F32-B9F7-63A579A10334}" type="pres">
      <dgm:prSet presAssocID="{0BF29E1E-D5C8-4F8A-8964-EA5D207E20C3}" presName="root" presStyleCnt="0">
        <dgm:presLayoutVars>
          <dgm:dir/>
          <dgm:resizeHandles val="exact"/>
        </dgm:presLayoutVars>
      </dgm:prSet>
      <dgm:spPr/>
    </dgm:pt>
    <dgm:pt modelId="{37493E09-670A-47FE-A9EF-A5F430830FAC}" type="pres">
      <dgm:prSet presAssocID="{8889BD2A-A73B-4874-9A60-3920A3B1112C}" presName="compNode" presStyleCnt="0"/>
      <dgm:spPr/>
    </dgm:pt>
    <dgm:pt modelId="{7793BA10-9008-484A-8954-51DACC34F056}" type="pres">
      <dgm:prSet presAssocID="{8889BD2A-A73B-4874-9A60-3920A3B1112C}" presName="iconBgRect" presStyleLbl="bgShp" presStyleIdx="0" presStyleCnt="3"/>
      <dgm:spPr/>
    </dgm:pt>
    <dgm:pt modelId="{523FC102-4953-45FF-8E01-D4EDA3E0E9EC}" type="pres">
      <dgm:prSet presAssocID="{8889BD2A-A73B-4874-9A60-3920A3B111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391D746F-E3D5-497D-9B40-D612D0C25960}" type="pres">
      <dgm:prSet presAssocID="{8889BD2A-A73B-4874-9A60-3920A3B1112C}" presName="spaceRect" presStyleCnt="0"/>
      <dgm:spPr/>
    </dgm:pt>
    <dgm:pt modelId="{02BC07BF-BC29-459E-8A85-6BF6E2E445B4}" type="pres">
      <dgm:prSet presAssocID="{8889BD2A-A73B-4874-9A60-3920A3B1112C}" presName="textRect" presStyleLbl="revTx" presStyleIdx="0" presStyleCnt="3">
        <dgm:presLayoutVars>
          <dgm:chMax val="1"/>
          <dgm:chPref val="1"/>
        </dgm:presLayoutVars>
      </dgm:prSet>
      <dgm:spPr/>
    </dgm:pt>
    <dgm:pt modelId="{48884B2C-80E5-41DE-8F37-345FFABCC818}" type="pres">
      <dgm:prSet presAssocID="{DBC5C838-E463-4C74-862A-B84961E52326}" presName="sibTrans" presStyleCnt="0"/>
      <dgm:spPr/>
    </dgm:pt>
    <dgm:pt modelId="{2B94DCBE-3938-42D1-9EDA-3A9ED3E321CE}" type="pres">
      <dgm:prSet presAssocID="{3427E393-81C3-4DF2-A1D9-DF98B1A687DE}" presName="compNode" presStyleCnt="0"/>
      <dgm:spPr/>
    </dgm:pt>
    <dgm:pt modelId="{74F085D4-EB91-4EB5-A1C8-6D58BB06A76E}" type="pres">
      <dgm:prSet presAssocID="{3427E393-81C3-4DF2-A1D9-DF98B1A687DE}" presName="iconBgRect" presStyleLbl="bgShp" presStyleIdx="1" presStyleCnt="3"/>
      <dgm:spPr/>
    </dgm:pt>
    <dgm:pt modelId="{DE81668F-980F-4B38-A7E8-235B4B14E961}" type="pres">
      <dgm:prSet presAssocID="{3427E393-81C3-4DF2-A1D9-DF98B1A687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ad"/>
        </a:ext>
      </dgm:extLst>
    </dgm:pt>
    <dgm:pt modelId="{D816632D-AFEC-4AE6-A9DC-2440F6C18BDE}" type="pres">
      <dgm:prSet presAssocID="{3427E393-81C3-4DF2-A1D9-DF98B1A687DE}" presName="spaceRect" presStyleCnt="0"/>
      <dgm:spPr/>
    </dgm:pt>
    <dgm:pt modelId="{351D8DE2-B8CF-4DA5-8B26-AF9F271A9E73}" type="pres">
      <dgm:prSet presAssocID="{3427E393-81C3-4DF2-A1D9-DF98B1A687DE}" presName="textRect" presStyleLbl="revTx" presStyleIdx="1" presStyleCnt="3">
        <dgm:presLayoutVars>
          <dgm:chMax val="1"/>
          <dgm:chPref val="1"/>
        </dgm:presLayoutVars>
      </dgm:prSet>
      <dgm:spPr/>
    </dgm:pt>
    <dgm:pt modelId="{1E8A55A8-A7D0-45D2-94B7-98549367193B}" type="pres">
      <dgm:prSet presAssocID="{C2814B69-5EDD-4354-B906-C17A41AA3BB7}" presName="sibTrans" presStyleCnt="0"/>
      <dgm:spPr/>
    </dgm:pt>
    <dgm:pt modelId="{8C3320C4-FCAF-4392-A4B6-53E090BB4DF1}" type="pres">
      <dgm:prSet presAssocID="{02AAE01E-C534-4B5F-9C88-0ED4B1121B30}" presName="compNode" presStyleCnt="0"/>
      <dgm:spPr/>
    </dgm:pt>
    <dgm:pt modelId="{86371106-8EFB-4D6D-8100-A7120F5F8F99}" type="pres">
      <dgm:prSet presAssocID="{02AAE01E-C534-4B5F-9C88-0ED4B1121B30}" presName="iconBgRect" presStyleLbl="bgShp" presStyleIdx="2" presStyleCnt="3"/>
      <dgm:spPr/>
    </dgm:pt>
    <dgm:pt modelId="{EC672E8E-C18C-4AAC-BF3B-646B468F7C68}" type="pres">
      <dgm:prSet presAssocID="{02AAE01E-C534-4B5F-9C88-0ED4B1121B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31EB1DA6-E8D0-47AA-88BB-D100F83D2C7B}" type="pres">
      <dgm:prSet presAssocID="{02AAE01E-C534-4B5F-9C88-0ED4B1121B30}" presName="spaceRect" presStyleCnt="0"/>
      <dgm:spPr/>
    </dgm:pt>
    <dgm:pt modelId="{CB56FACD-8F29-4FA8-9611-B86CC3954964}" type="pres">
      <dgm:prSet presAssocID="{02AAE01E-C534-4B5F-9C88-0ED4B1121B30}" presName="textRect" presStyleLbl="revTx" presStyleIdx="2" presStyleCnt="3">
        <dgm:presLayoutVars>
          <dgm:chMax val="1"/>
          <dgm:chPref val="1"/>
        </dgm:presLayoutVars>
      </dgm:prSet>
      <dgm:spPr/>
    </dgm:pt>
  </dgm:ptLst>
  <dgm:cxnLst>
    <dgm:cxn modelId="{5FC5BC21-E894-4847-A587-3DF9141A0A6A}" type="presOf" srcId="{0BF29E1E-D5C8-4F8A-8964-EA5D207E20C3}" destId="{A50F524A-9A64-4F32-B9F7-63A579A10334}" srcOrd="0" destOrd="0" presId="urn:microsoft.com/office/officeart/2018/5/layout/IconCircleLabelList"/>
    <dgm:cxn modelId="{6D8F5A35-7ECF-4CEF-8364-E8D2EFAA99E2}" srcId="{0BF29E1E-D5C8-4F8A-8964-EA5D207E20C3}" destId="{8889BD2A-A73B-4874-9A60-3920A3B1112C}" srcOrd="0" destOrd="0" parTransId="{C66DCE48-2EB1-4785-8A31-7F3C6E921B5A}" sibTransId="{DBC5C838-E463-4C74-862A-B84961E52326}"/>
    <dgm:cxn modelId="{D679385B-4565-40EC-8116-16F15B9795DA}" type="presOf" srcId="{3427E393-81C3-4DF2-A1D9-DF98B1A687DE}" destId="{351D8DE2-B8CF-4DA5-8B26-AF9F271A9E73}" srcOrd="0" destOrd="0" presId="urn:microsoft.com/office/officeart/2018/5/layout/IconCircleLabelList"/>
    <dgm:cxn modelId="{230D158A-B125-4191-8667-5865B7E8AF39}" type="presOf" srcId="{02AAE01E-C534-4B5F-9C88-0ED4B1121B30}" destId="{CB56FACD-8F29-4FA8-9611-B86CC3954964}" srcOrd="0" destOrd="0" presId="urn:microsoft.com/office/officeart/2018/5/layout/IconCircleLabelList"/>
    <dgm:cxn modelId="{95A3BCAA-9D7A-446A-962B-9C564C08A231}" srcId="{0BF29E1E-D5C8-4F8A-8964-EA5D207E20C3}" destId="{02AAE01E-C534-4B5F-9C88-0ED4B1121B30}" srcOrd="2" destOrd="0" parTransId="{870F53B9-0140-4BCB-8AC8-B4ED378416FC}" sibTransId="{EE39C3C8-8713-4219-87D0-F96986203C0C}"/>
    <dgm:cxn modelId="{B9D188BF-020B-47D0-AA21-B0FE2F73C525}" type="presOf" srcId="{8889BD2A-A73B-4874-9A60-3920A3B1112C}" destId="{02BC07BF-BC29-459E-8A85-6BF6E2E445B4}" srcOrd="0" destOrd="0" presId="urn:microsoft.com/office/officeart/2018/5/layout/IconCircleLabelList"/>
    <dgm:cxn modelId="{C77326DA-6AC0-4DB7-9210-7CE72DDBB405}" srcId="{0BF29E1E-D5C8-4F8A-8964-EA5D207E20C3}" destId="{3427E393-81C3-4DF2-A1D9-DF98B1A687DE}" srcOrd="1" destOrd="0" parTransId="{F0470E03-1034-4B80-97FA-3A0376EA4E71}" sibTransId="{C2814B69-5EDD-4354-B906-C17A41AA3BB7}"/>
    <dgm:cxn modelId="{A8BCC37B-B6CA-45BE-879D-0338B9D9DB0E}" type="presParOf" srcId="{A50F524A-9A64-4F32-B9F7-63A579A10334}" destId="{37493E09-670A-47FE-A9EF-A5F430830FAC}" srcOrd="0" destOrd="0" presId="urn:microsoft.com/office/officeart/2018/5/layout/IconCircleLabelList"/>
    <dgm:cxn modelId="{2E1094F0-5916-47A2-8652-EA12D0CE995D}" type="presParOf" srcId="{37493E09-670A-47FE-A9EF-A5F430830FAC}" destId="{7793BA10-9008-484A-8954-51DACC34F056}" srcOrd="0" destOrd="0" presId="urn:microsoft.com/office/officeart/2018/5/layout/IconCircleLabelList"/>
    <dgm:cxn modelId="{B11E9334-E32F-445A-AA73-14971614038C}" type="presParOf" srcId="{37493E09-670A-47FE-A9EF-A5F430830FAC}" destId="{523FC102-4953-45FF-8E01-D4EDA3E0E9EC}" srcOrd="1" destOrd="0" presId="urn:microsoft.com/office/officeart/2018/5/layout/IconCircleLabelList"/>
    <dgm:cxn modelId="{3FD40251-3660-4183-A2B6-6C889CD2AD54}" type="presParOf" srcId="{37493E09-670A-47FE-A9EF-A5F430830FAC}" destId="{391D746F-E3D5-497D-9B40-D612D0C25960}" srcOrd="2" destOrd="0" presId="urn:microsoft.com/office/officeart/2018/5/layout/IconCircleLabelList"/>
    <dgm:cxn modelId="{AA41A543-36CC-40A4-9DDD-9761106F7011}" type="presParOf" srcId="{37493E09-670A-47FE-A9EF-A5F430830FAC}" destId="{02BC07BF-BC29-459E-8A85-6BF6E2E445B4}" srcOrd="3" destOrd="0" presId="urn:microsoft.com/office/officeart/2018/5/layout/IconCircleLabelList"/>
    <dgm:cxn modelId="{FA00B2D3-C48E-40E8-886B-0DB3B66A32C1}" type="presParOf" srcId="{A50F524A-9A64-4F32-B9F7-63A579A10334}" destId="{48884B2C-80E5-41DE-8F37-345FFABCC818}" srcOrd="1" destOrd="0" presId="urn:microsoft.com/office/officeart/2018/5/layout/IconCircleLabelList"/>
    <dgm:cxn modelId="{B7E2804E-542D-4981-81D3-60F5258B23FD}" type="presParOf" srcId="{A50F524A-9A64-4F32-B9F7-63A579A10334}" destId="{2B94DCBE-3938-42D1-9EDA-3A9ED3E321CE}" srcOrd="2" destOrd="0" presId="urn:microsoft.com/office/officeart/2018/5/layout/IconCircleLabelList"/>
    <dgm:cxn modelId="{75491EA7-2358-4C2B-9659-6C4E08FA8D78}" type="presParOf" srcId="{2B94DCBE-3938-42D1-9EDA-3A9ED3E321CE}" destId="{74F085D4-EB91-4EB5-A1C8-6D58BB06A76E}" srcOrd="0" destOrd="0" presId="urn:microsoft.com/office/officeart/2018/5/layout/IconCircleLabelList"/>
    <dgm:cxn modelId="{6956E5FA-B6CD-4B58-BC7A-0C2669549801}" type="presParOf" srcId="{2B94DCBE-3938-42D1-9EDA-3A9ED3E321CE}" destId="{DE81668F-980F-4B38-A7E8-235B4B14E961}" srcOrd="1" destOrd="0" presId="urn:microsoft.com/office/officeart/2018/5/layout/IconCircleLabelList"/>
    <dgm:cxn modelId="{A17D6C6E-E829-435F-8842-8E6E8613B2C4}" type="presParOf" srcId="{2B94DCBE-3938-42D1-9EDA-3A9ED3E321CE}" destId="{D816632D-AFEC-4AE6-A9DC-2440F6C18BDE}" srcOrd="2" destOrd="0" presId="urn:microsoft.com/office/officeart/2018/5/layout/IconCircleLabelList"/>
    <dgm:cxn modelId="{4321641B-4A9C-4D0A-9661-20310ADE7109}" type="presParOf" srcId="{2B94DCBE-3938-42D1-9EDA-3A9ED3E321CE}" destId="{351D8DE2-B8CF-4DA5-8B26-AF9F271A9E73}" srcOrd="3" destOrd="0" presId="urn:microsoft.com/office/officeart/2018/5/layout/IconCircleLabelList"/>
    <dgm:cxn modelId="{3A95BB44-24CC-4AFD-91FD-F26FBA9469EC}" type="presParOf" srcId="{A50F524A-9A64-4F32-B9F7-63A579A10334}" destId="{1E8A55A8-A7D0-45D2-94B7-98549367193B}" srcOrd="3" destOrd="0" presId="urn:microsoft.com/office/officeart/2018/5/layout/IconCircleLabelList"/>
    <dgm:cxn modelId="{41C141AA-5F8B-4000-9B89-B23454E15F81}" type="presParOf" srcId="{A50F524A-9A64-4F32-B9F7-63A579A10334}" destId="{8C3320C4-FCAF-4392-A4B6-53E090BB4DF1}" srcOrd="4" destOrd="0" presId="urn:microsoft.com/office/officeart/2018/5/layout/IconCircleLabelList"/>
    <dgm:cxn modelId="{79CF0D0B-82F7-4B65-A84F-7A6527C3B3A7}" type="presParOf" srcId="{8C3320C4-FCAF-4392-A4B6-53E090BB4DF1}" destId="{86371106-8EFB-4D6D-8100-A7120F5F8F99}" srcOrd="0" destOrd="0" presId="urn:microsoft.com/office/officeart/2018/5/layout/IconCircleLabelList"/>
    <dgm:cxn modelId="{8B2B4B56-11EA-4F6D-9846-8E2C3712C6E9}" type="presParOf" srcId="{8C3320C4-FCAF-4392-A4B6-53E090BB4DF1}" destId="{EC672E8E-C18C-4AAC-BF3B-646B468F7C68}" srcOrd="1" destOrd="0" presId="urn:microsoft.com/office/officeart/2018/5/layout/IconCircleLabelList"/>
    <dgm:cxn modelId="{B62FBF0F-6694-450D-BA46-9FB02BF8B2EB}" type="presParOf" srcId="{8C3320C4-FCAF-4392-A4B6-53E090BB4DF1}" destId="{31EB1DA6-E8D0-47AA-88BB-D100F83D2C7B}" srcOrd="2" destOrd="0" presId="urn:microsoft.com/office/officeart/2018/5/layout/IconCircleLabelList"/>
    <dgm:cxn modelId="{9AB1A8DA-46CA-4FDB-9337-84335C6E3B68}" type="presParOf" srcId="{8C3320C4-FCAF-4392-A4B6-53E090BB4DF1}" destId="{CB56FACD-8F29-4FA8-9611-B86CC395496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3BA10-9008-484A-8954-51DACC34F056}">
      <dsp:nvSpPr>
        <dsp:cNvPr id="0" name=""/>
        <dsp:cNvSpPr/>
      </dsp:nvSpPr>
      <dsp:spPr>
        <a:xfrm>
          <a:off x="801799" y="20987"/>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FC102-4953-45FF-8E01-D4EDA3E0E9EC}">
      <dsp:nvSpPr>
        <dsp:cNvPr id="0" name=""/>
        <dsp:cNvSpPr/>
      </dsp:nvSpPr>
      <dsp:spPr>
        <a:xfrm>
          <a:off x="1182049" y="401237"/>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BC07BF-BC29-459E-8A85-6BF6E2E445B4}">
      <dsp:nvSpPr>
        <dsp:cNvPr id="0" name=""/>
        <dsp:cNvSpPr/>
      </dsp:nvSpPr>
      <dsp:spPr>
        <a:xfrm>
          <a:off x="231424" y="2360987"/>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da-DK" sz="2700" kern="1200"/>
            <a:t>Naturlig variation</a:t>
          </a:r>
          <a:endParaRPr lang="en-US" sz="2700" kern="1200"/>
        </a:p>
      </dsp:txBody>
      <dsp:txXfrm>
        <a:off x="231424" y="2360987"/>
        <a:ext cx="2925000" cy="720000"/>
      </dsp:txXfrm>
    </dsp:sp>
    <dsp:sp modelId="{74F085D4-EB91-4EB5-A1C8-6D58BB06A76E}">
      <dsp:nvSpPr>
        <dsp:cNvPr id="0" name=""/>
        <dsp:cNvSpPr/>
      </dsp:nvSpPr>
      <dsp:spPr>
        <a:xfrm>
          <a:off x="4238674" y="20987"/>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1668F-980F-4B38-A7E8-235B4B14E961}">
      <dsp:nvSpPr>
        <dsp:cNvPr id="0" name=""/>
        <dsp:cNvSpPr/>
      </dsp:nvSpPr>
      <dsp:spPr>
        <a:xfrm>
          <a:off x="4618924" y="401237"/>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1D8DE2-B8CF-4DA5-8B26-AF9F271A9E73}">
      <dsp:nvSpPr>
        <dsp:cNvPr id="0" name=""/>
        <dsp:cNvSpPr/>
      </dsp:nvSpPr>
      <dsp:spPr>
        <a:xfrm>
          <a:off x="3668299" y="2360987"/>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da-DK" sz="2700" kern="1200"/>
            <a:t>Naturlig selektion</a:t>
          </a:r>
          <a:endParaRPr lang="en-US" sz="2700" kern="1200"/>
        </a:p>
      </dsp:txBody>
      <dsp:txXfrm>
        <a:off x="3668299" y="2360987"/>
        <a:ext cx="2925000" cy="720000"/>
      </dsp:txXfrm>
    </dsp:sp>
    <dsp:sp modelId="{86371106-8EFB-4D6D-8100-A7120F5F8F99}">
      <dsp:nvSpPr>
        <dsp:cNvPr id="0" name=""/>
        <dsp:cNvSpPr/>
      </dsp:nvSpPr>
      <dsp:spPr>
        <a:xfrm>
          <a:off x="7675550" y="20987"/>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72E8E-C18C-4AAC-BF3B-646B468F7C68}">
      <dsp:nvSpPr>
        <dsp:cNvPr id="0" name=""/>
        <dsp:cNvSpPr/>
      </dsp:nvSpPr>
      <dsp:spPr>
        <a:xfrm>
          <a:off x="8055800" y="401237"/>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56FACD-8F29-4FA8-9611-B86CC3954964}">
      <dsp:nvSpPr>
        <dsp:cNvPr id="0" name=""/>
        <dsp:cNvSpPr/>
      </dsp:nvSpPr>
      <dsp:spPr>
        <a:xfrm>
          <a:off x="7105175" y="2360987"/>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da-DK" sz="2700" kern="1200"/>
            <a:t>Mutationer</a:t>
          </a:r>
          <a:endParaRPr lang="en-US" sz="2700" kern="1200"/>
        </a:p>
      </dsp:txBody>
      <dsp:txXfrm>
        <a:off x="7105175" y="2360987"/>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2/3/2026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2/3/2026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2/3/2026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2/3/2026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625FE-CA1E-8162-DFFE-259F10EEE55C}"/>
              </a:ext>
            </a:extLst>
          </p:cNvPr>
          <p:cNvSpPr>
            <a:spLocks noGrp="1"/>
          </p:cNvSpPr>
          <p:nvPr>
            <p:ph type="ctrTitle"/>
          </p:nvPr>
        </p:nvSpPr>
        <p:spPr/>
        <p:txBody>
          <a:bodyPr/>
          <a:lstStyle/>
          <a:p>
            <a:r>
              <a:rPr lang="da-DK" dirty="0"/>
              <a:t>Darwins evolutionsteori</a:t>
            </a:r>
          </a:p>
        </p:txBody>
      </p:sp>
      <p:sp>
        <p:nvSpPr>
          <p:cNvPr id="3" name="Undertitel 2">
            <a:extLst>
              <a:ext uri="{FF2B5EF4-FFF2-40B4-BE49-F238E27FC236}">
                <a16:creationId xmlns:a16="http://schemas.microsoft.com/office/drawing/2014/main" id="{F502E25A-767F-ED5D-82B6-B4B88823082D}"/>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125181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kort, atlas&#10;&#10;AI-genereret indhold kan være ukorrekt.">
            <a:extLst>
              <a:ext uri="{FF2B5EF4-FFF2-40B4-BE49-F238E27FC236}">
                <a16:creationId xmlns:a16="http://schemas.microsoft.com/office/drawing/2014/main" id="{CED2F90C-4305-EEC1-1A33-A6FA05B8EE99}"/>
              </a:ext>
            </a:extLst>
          </p:cNvPr>
          <p:cNvPicPr>
            <a:picLocks noChangeAspect="1"/>
          </p:cNvPicPr>
          <p:nvPr/>
        </p:nvPicPr>
        <p:blipFill>
          <a:blip r:embed="rId2"/>
          <a:stretch>
            <a:fillRect/>
          </a:stretch>
        </p:blipFill>
        <p:spPr>
          <a:xfrm>
            <a:off x="1651321" y="0"/>
            <a:ext cx="8889357" cy="6858000"/>
          </a:xfrm>
          <a:prstGeom prst="rect">
            <a:avLst/>
          </a:prstGeom>
        </p:spPr>
      </p:pic>
    </p:spTree>
    <p:extLst>
      <p:ext uri="{BB962C8B-B14F-4D97-AF65-F5344CB8AC3E}">
        <p14:creationId xmlns:p14="http://schemas.microsoft.com/office/powerpoint/2010/main" val="29098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sky, udendørs, skærmbillede, geologi&#10;&#10;AI-genereret indhold kan være ukorrekt.">
            <a:extLst>
              <a:ext uri="{FF2B5EF4-FFF2-40B4-BE49-F238E27FC236}">
                <a16:creationId xmlns:a16="http://schemas.microsoft.com/office/drawing/2014/main" id="{3319A0BE-35A0-6AB0-AE8E-43AED1AC5BEF}"/>
              </a:ext>
            </a:extLst>
          </p:cNvPr>
          <p:cNvPicPr>
            <a:picLocks noChangeAspect="1"/>
          </p:cNvPicPr>
          <p:nvPr/>
        </p:nvPicPr>
        <p:blipFill>
          <a:blip r:embed="rId2"/>
          <a:stretch>
            <a:fillRect/>
          </a:stretch>
        </p:blipFill>
        <p:spPr>
          <a:xfrm>
            <a:off x="645587" y="97971"/>
            <a:ext cx="8817971" cy="6760029"/>
          </a:xfrm>
          <a:prstGeom prst="rect">
            <a:avLst/>
          </a:prstGeom>
        </p:spPr>
      </p:pic>
      <p:sp>
        <p:nvSpPr>
          <p:cNvPr id="4" name="Rektangel 3">
            <a:extLst>
              <a:ext uri="{FF2B5EF4-FFF2-40B4-BE49-F238E27FC236}">
                <a16:creationId xmlns:a16="http://schemas.microsoft.com/office/drawing/2014/main" id="{EB5CF222-8391-AC11-2356-6E4A46B571EF}"/>
              </a:ext>
            </a:extLst>
          </p:cNvPr>
          <p:cNvSpPr/>
          <p:nvPr/>
        </p:nvSpPr>
        <p:spPr>
          <a:xfrm>
            <a:off x="9463557" y="1796141"/>
            <a:ext cx="2601686" cy="32657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Han så nemlig, at fossilerne aldrig var af nulevende arter. Hvis alle dyr og planter havde set ud på samme måde siden skabelsen, ville det jo være de nuværende arter, man kunne finde fossiler af. Denne iagttagelse gik altså imod Jordens uforanderlighed. </a:t>
            </a:r>
          </a:p>
        </p:txBody>
      </p:sp>
    </p:spTree>
    <p:extLst>
      <p:ext uri="{BB962C8B-B14F-4D97-AF65-F5344CB8AC3E}">
        <p14:creationId xmlns:p14="http://schemas.microsoft.com/office/powerpoint/2010/main" val="334880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skitse, tegning, fugl, fisk&#10;&#10;AI-genereret indhold kan være ukorrekt.">
            <a:extLst>
              <a:ext uri="{FF2B5EF4-FFF2-40B4-BE49-F238E27FC236}">
                <a16:creationId xmlns:a16="http://schemas.microsoft.com/office/drawing/2014/main" id="{4BEF8CD4-EEC6-688C-4AAB-62BF289E1AB1}"/>
              </a:ext>
            </a:extLst>
          </p:cNvPr>
          <p:cNvPicPr>
            <a:picLocks noChangeAspect="1"/>
          </p:cNvPicPr>
          <p:nvPr/>
        </p:nvPicPr>
        <p:blipFill>
          <a:blip r:embed="rId2"/>
          <a:stretch>
            <a:fillRect/>
          </a:stretch>
        </p:blipFill>
        <p:spPr>
          <a:xfrm>
            <a:off x="2580784" y="342469"/>
            <a:ext cx="7030431" cy="6173061"/>
          </a:xfrm>
          <a:prstGeom prst="rect">
            <a:avLst/>
          </a:prstGeom>
        </p:spPr>
      </p:pic>
      <p:sp>
        <p:nvSpPr>
          <p:cNvPr id="4" name="Rektangel 3">
            <a:extLst>
              <a:ext uri="{FF2B5EF4-FFF2-40B4-BE49-F238E27FC236}">
                <a16:creationId xmlns:a16="http://schemas.microsoft.com/office/drawing/2014/main" id="{F587218D-C231-2A11-C585-92691DB5182B}"/>
              </a:ext>
            </a:extLst>
          </p:cNvPr>
          <p:cNvSpPr/>
          <p:nvPr/>
        </p:nvSpPr>
        <p:spPr>
          <a:xfrm>
            <a:off x="9699171" y="1273627"/>
            <a:ext cx="2492829" cy="43107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På den ene ø fandtes finker med korte, stærke næb. Samtidigt på en anden ø havde finkerne lange, smalle næb. Hvordan kunne finkerne have så forskellige næb, når de levede så tæt på hinanden? Dette regnede Darwin ikke ud på sin rejse, men han var klog nok til at skrive alle informationer og tanker ned i sine noter.</a:t>
            </a:r>
          </a:p>
        </p:txBody>
      </p:sp>
    </p:spTree>
    <p:extLst>
      <p:ext uri="{BB962C8B-B14F-4D97-AF65-F5344CB8AC3E}">
        <p14:creationId xmlns:p14="http://schemas.microsoft.com/office/powerpoint/2010/main" val="70103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skærmbillede, Font/skrifttype, nummer/tal&#10;&#10;AI-genereret indhold kan være ukorrekt.">
            <a:extLst>
              <a:ext uri="{FF2B5EF4-FFF2-40B4-BE49-F238E27FC236}">
                <a16:creationId xmlns:a16="http://schemas.microsoft.com/office/drawing/2014/main" id="{543564FE-E18F-2BAF-3144-54DB6AF74222}"/>
              </a:ext>
            </a:extLst>
          </p:cNvPr>
          <p:cNvPicPr>
            <a:picLocks noChangeAspect="1"/>
          </p:cNvPicPr>
          <p:nvPr/>
        </p:nvPicPr>
        <p:blipFill>
          <a:blip r:embed="rId2"/>
          <a:stretch>
            <a:fillRect/>
          </a:stretch>
        </p:blipFill>
        <p:spPr>
          <a:xfrm>
            <a:off x="0" y="0"/>
            <a:ext cx="9916909" cy="3696216"/>
          </a:xfrm>
          <a:prstGeom prst="rect">
            <a:avLst/>
          </a:prstGeom>
        </p:spPr>
      </p:pic>
      <p:pic>
        <p:nvPicPr>
          <p:cNvPr id="5" name="Billede 4" descr="Et billede, der indeholder skitse, tegning, fugl, fisk&#10;&#10;AI-genereret indhold kan være ukorrekt.">
            <a:extLst>
              <a:ext uri="{FF2B5EF4-FFF2-40B4-BE49-F238E27FC236}">
                <a16:creationId xmlns:a16="http://schemas.microsoft.com/office/drawing/2014/main" id="{15783F3D-0C02-DF32-4DAA-DDB663BCC366}"/>
              </a:ext>
            </a:extLst>
          </p:cNvPr>
          <p:cNvPicPr>
            <a:picLocks noChangeAspect="1"/>
          </p:cNvPicPr>
          <p:nvPr/>
        </p:nvPicPr>
        <p:blipFill>
          <a:blip r:embed="rId3"/>
          <a:stretch>
            <a:fillRect/>
          </a:stretch>
        </p:blipFill>
        <p:spPr>
          <a:xfrm>
            <a:off x="8154270" y="3312676"/>
            <a:ext cx="4037730" cy="3545324"/>
          </a:xfrm>
          <a:prstGeom prst="rect">
            <a:avLst/>
          </a:prstGeom>
        </p:spPr>
      </p:pic>
    </p:spTree>
    <p:extLst>
      <p:ext uri="{BB962C8B-B14F-4D97-AF65-F5344CB8AC3E}">
        <p14:creationId xmlns:p14="http://schemas.microsoft.com/office/powerpoint/2010/main" val="202847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person, Ansigt, brev&#10;&#10;AI-genereret indhold kan være ukorrekt.">
            <a:extLst>
              <a:ext uri="{FF2B5EF4-FFF2-40B4-BE49-F238E27FC236}">
                <a16:creationId xmlns:a16="http://schemas.microsoft.com/office/drawing/2014/main" id="{2AA51C06-E38F-CC55-1767-947C464D61C7}"/>
              </a:ext>
            </a:extLst>
          </p:cNvPr>
          <p:cNvPicPr>
            <a:picLocks noChangeAspect="1"/>
          </p:cNvPicPr>
          <p:nvPr/>
        </p:nvPicPr>
        <p:blipFill>
          <a:blip r:embed="rId2"/>
          <a:stretch>
            <a:fillRect/>
          </a:stretch>
        </p:blipFill>
        <p:spPr>
          <a:xfrm>
            <a:off x="0" y="0"/>
            <a:ext cx="7937063" cy="4616687"/>
          </a:xfrm>
          <a:prstGeom prst="rect">
            <a:avLst/>
          </a:prstGeom>
        </p:spPr>
      </p:pic>
      <p:sp>
        <p:nvSpPr>
          <p:cNvPr id="4" name="Rektangel 3">
            <a:extLst>
              <a:ext uri="{FF2B5EF4-FFF2-40B4-BE49-F238E27FC236}">
                <a16:creationId xmlns:a16="http://schemas.microsoft.com/office/drawing/2014/main" id="{3FB196FB-6261-5F27-621B-874585578573}"/>
              </a:ext>
            </a:extLst>
          </p:cNvPr>
          <p:cNvSpPr/>
          <p:nvPr/>
        </p:nvSpPr>
        <p:spPr>
          <a:xfrm>
            <a:off x="8044543" y="0"/>
            <a:ext cx="4071257" cy="6716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I de 20 år Darwin brugte på at regne sin meget kontroversielle teori ud, var der faktisk andre der havde fundet ud af det samme som Darwin. Alfred Russel Wallace, en anden engelsk naturforsker, havde set de samme tendenser på sine rejser i Asien. I og med at der er flere mennesker, der uafhængigt af hinanden kommer frem til det samme, må der jo være noget om det. Forskellen på Darwin og Wallace var bare, at Darwin allerede havde skrevet flere tusinder af sider og havde væsentligt flere beviser end Wallace. Det var vigtigt for Darwin at basere sin teori på konkrete beviser. I frygt for, at Wallace ville overhale ham indenom, skyndte Darwin sig at udgive sin verdenskendte bog ”Arternes oprindelse” i 1859 (se figur 5).</a:t>
            </a:r>
          </a:p>
        </p:txBody>
      </p:sp>
      <p:pic>
        <p:nvPicPr>
          <p:cNvPr id="6" name="Billede 5" descr="Et billede, der indeholder tøj, Ansigt, person, menneske&#10;&#10;AI-genereret indhold kan være ukorrekt.">
            <a:extLst>
              <a:ext uri="{FF2B5EF4-FFF2-40B4-BE49-F238E27FC236}">
                <a16:creationId xmlns:a16="http://schemas.microsoft.com/office/drawing/2014/main" id="{F536CE05-188B-22D9-BB0C-19555EDC14C5}"/>
              </a:ext>
            </a:extLst>
          </p:cNvPr>
          <p:cNvPicPr>
            <a:picLocks noChangeAspect="1"/>
          </p:cNvPicPr>
          <p:nvPr/>
        </p:nvPicPr>
        <p:blipFill>
          <a:blip r:embed="rId3"/>
          <a:stretch>
            <a:fillRect/>
          </a:stretch>
        </p:blipFill>
        <p:spPr>
          <a:xfrm>
            <a:off x="5167656" y="3434342"/>
            <a:ext cx="2823147" cy="3282144"/>
          </a:xfrm>
          <a:prstGeom prst="rect">
            <a:avLst/>
          </a:prstGeom>
        </p:spPr>
      </p:pic>
    </p:spTree>
    <p:extLst>
      <p:ext uri="{BB962C8B-B14F-4D97-AF65-F5344CB8AC3E}">
        <p14:creationId xmlns:p14="http://schemas.microsoft.com/office/powerpoint/2010/main" val="295531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ekstfelt 1">
            <a:extLst>
              <a:ext uri="{FF2B5EF4-FFF2-40B4-BE49-F238E27FC236}">
                <a16:creationId xmlns:a16="http://schemas.microsoft.com/office/drawing/2014/main" id="{AA22F3E5-CE51-864E-36C7-753D50102477}"/>
              </a:ext>
            </a:extLst>
          </p:cNvPr>
          <p:cNvGraphicFramePr/>
          <p:nvPr>
            <p:extLst>
              <p:ext uri="{D42A27DB-BD31-4B8C-83A1-F6EECF244321}">
                <p14:modId xmlns:p14="http://schemas.microsoft.com/office/powerpoint/2010/main" val="4123992351"/>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ktangel 2">
            <a:extLst>
              <a:ext uri="{FF2B5EF4-FFF2-40B4-BE49-F238E27FC236}">
                <a16:creationId xmlns:a16="http://schemas.microsoft.com/office/drawing/2014/main" id="{921B5392-7F24-EBB4-C6BF-D2E3AB4668B5}"/>
              </a:ext>
            </a:extLst>
          </p:cNvPr>
          <p:cNvSpPr/>
          <p:nvPr/>
        </p:nvSpPr>
        <p:spPr>
          <a:xfrm>
            <a:off x="3897086" y="228600"/>
            <a:ext cx="4974771"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Hvad er…?</a:t>
            </a:r>
          </a:p>
        </p:txBody>
      </p:sp>
    </p:spTree>
    <p:extLst>
      <p:ext uri="{BB962C8B-B14F-4D97-AF65-F5344CB8AC3E}">
        <p14:creationId xmlns:p14="http://schemas.microsoft.com/office/powerpoint/2010/main" val="362295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skærmbillede, diagram, cirkel&#10;&#10;AI-genereret indhold kan være ukorrekt.">
            <a:extLst>
              <a:ext uri="{FF2B5EF4-FFF2-40B4-BE49-F238E27FC236}">
                <a16:creationId xmlns:a16="http://schemas.microsoft.com/office/drawing/2014/main" id="{445C2D8A-33BE-719F-107E-9CB762848E6D}"/>
              </a:ext>
            </a:extLst>
          </p:cNvPr>
          <p:cNvPicPr>
            <a:picLocks noChangeAspect="1"/>
          </p:cNvPicPr>
          <p:nvPr/>
        </p:nvPicPr>
        <p:blipFill>
          <a:blip r:embed="rId2"/>
          <a:stretch>
            <a:fillRect/>
          </a:stretch>
        </p:blipFill>
        <p:spPr>
          <a:xfrm>
            <a:off x="2104468" y="709233"/>
            <a:ext cx="7983064" cy="5439534"/>
          </a:xfrm>
          <a:prstGeom prst="rect">
            <a:avLst/>
          </a:prstGeom>
        </p:spPr>
      </p:pic>
      <p:sp>
        <p:nvSpPr>
          <p:cNvPr id="4" name="Ellipse 3">
            <a:extLst>
              <a:ext uri="{FF2B5EF4-FFF2-40B4-BE49-F238E27FC236}">
                <a16:creationId xmlns:a16="http://schemas.microsoft.com/office/drawing/2014/main" id="{0775F5F3-F0AF-C318-2598-022B6908603F}"/>
              </a:ext>
            </a:extLst>
          </p:cNvPr>
          <p:cNvSpPr/>
          <p:nvPr/>
        </p:nvSpPr>
        <p:spPr>
          <a:xfrm>
            <a:off x="9622971" y="838200"/>
            <a:ext cx="1763486" cy="2002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Mutationer og evolution</a:t>
            </a:r>
          </a:p>
        </p:txBody>
      </p:sp>
    </p:spTree>
    <p:extLst>
      <p:ext uri="{BB962C8B-B14F-4D97-AF65-F5344CB8AC3E}">
        <p14:creationId xmlns:p14="http://schemas.microsoft.com/office/powerpoint/2010/main" val="80365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pattedyr, Giraffer, træ&#10;&#10;AI-genereret indhold kan være ukorrekt.">
            <a:extLst>
              <a:ext uri="{FF2B5EF4-FFF2-40B4-BE49-F238E27FC236}">
                <a16:creationId xmlns:a16="http://schemas.microsoft.com/office/drawing/2014/main" id="{8B5AA54A-24A4-3337-EFA5-B5484C7E92C3}"/>
              </a:ext>
            </a:extLst>
          </p:cNvPr>
          <p:cNvPicPr>
            <a:picLocks noChangeAspect="1"/>
          </p:cNvPicPr>
          <p:nvPr/>
        </p:nvPicPr>
        <p:blipFill>
          <a:blip r:embed="rId2"/>
          <a:stretch>
            <a:fillRect/>
          </a:stretch>
        </p:blipFill>
        <p:spPr>
          <a:xfrm>
            <a:off x="2356915" y="132890"/>
            <a:ext cx="7478169" cy="6592220"/>
          </a:xfrm>
          <a:prstGeom prst="rect">
            <a:avLst/>
          </a:prstGeom>
        </p:spPr>
      </p:pic>
      <p:sp>
        <p:nvSpPr>
          <p:cNvPr id="4" name="Rektangel 3">
            <a:extLst>
              <a:ext uri="{FF2B5EF4-FFF2-40B4-BE49-F238E27FC236}">
                <a16:creationId xmlns:a16="http://schemas.microsoft.com/office/drawing/2014/main" id="{3488DBF1-56BC-B7A6-FF14-4CC309F702B9}"/>
              </a:ext>
            </a:extLst>
          </p:cNvPr>
          <p:cNvSpPr/>
          <p:nvPr/>
        </p:nvSpPr>
        <p:spPr>
          <a:xfrm>
            <a:off x="8120743" y="435429"/>
            <a:ext cx="3755571" cy="25254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Darwin og Lamarck?</a:t>
            </a:r>
          </a:p>
        </p:txBody>
      </p:sp>
    </p:spTree>
    <p:extLst>
      <p:ext uri="{BB962C8B-B14F-4D97-AF65-F5344CB8AC3E}">
        <p14:creationId xmlns:p14="http://schemas.microsoft.com/office/powerpoint/2010/main" val="3689785105"/>
      </p:ext>
    </p:extLst>
  </p:cSld>
  <p:clrMapOvr>
    <a:masterClrMapping/>
  </p:clrMapOvr>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TM10001115[[fn=Pakke]]</Template>
  <TotalTime>293</TotalTime>
  <Words>275</Words>
  <Application>Microsoft Office PowerPoint</Application>
  <PresentationFormat>Widescreen</PresentationFormat>
  <Paragraphs>10</Paragraphs>
  <Slides>9</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9</vt:i4>
      </vt:variant>
    </vt:vector>
  </HeadingPairs>
  <TitlesOfParts>
    <vt:vector size="12" baseType="lpstr">
      <vt:lpstr>Arial</vt:lpstr>
      <vt:lpstr>Gill Sans MT</vt:lpstr>
      <vt:lpstr>Pakke</vt:lpstr>
      <vt:lpstr>Darwins evolutionsteori</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Vigga Nørgaard Madsbøll</dc:creator>
  <cp:lastModifiedBy>Vigga Nørgaard Madsbøll</cp:lastModifiedBy>
  <cp:revision>1</cp:revision>
  <dcterms:created xsi:type="dcterms:W3CDTF">2026-02-03T08:09:59Z</dcterms:created>
  <dcterms:modified xsi:type="dcterms:W3CDTF">2026-02-03T13:03:33Z</dcterms:modified>
</cp:coreProperties>
</file>