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7"/>
  </p:notesMasterIdLst>
  <p:sldIdLst>
    <p:sldId id="256" r:id="rId2"/>
    <p:sldId id="260" r:id="rId3"/>
    <p:sldId id="257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7C04C4-4ED7-4190-878E-4E7C5470DA20}" type="datetimeFigureOut">
              <a:rPr lang="da-DK" smtClean="0"/>
              <a:t>08-02-2026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102A03-E7D5-499E-B0CF-33B8B3D886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0348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Efter NG – Vores Verden</a:t>
            </a:r>
          </a:p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04A5-D4B9-4A91-91BF-0A8592DAF359}" type="slidenum">
              <a:rPr lang="da-DK" smtClean="0"/>
              <a:pPr/>
              <a:t>2</a:t>
            </a:fld>
            <a:endParaRPr lang="da-D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Efter NG – Vores Verden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04A5-D4B9-4A91-91BF-0A8592DAF359}" type="slidenum">
              <a:rPr lang="da-DK" smtClean="0"/>
              <a:pPr/>
              <a:t>3</a:t>
            </a:fld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F1B746-6E2C-3C4D-F004-F234D7C385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9971" y="2386744"/>
            <a:ext cx="10515599" cy="1645920"/>
          </a:xfrm>
        </p:spPr>
        <p:txBody>
          <a:bodyPr/>
          <a:lstStyle/>
          <a:p>
            <a:r>
              <a:rPr lang="da-DK" dirty="0"/>
              <a:t>Hvor lang tid endnu har vi olie?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15AFEC3-0E3E-9A00-751C-7A72DC2042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79347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Definitioner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981200" y="2699658"/>
            <a:ext cx="8229600" cy="3222171"/>
          </a:xfrm>
        </p:spPr>
        <p:txBody>
          <a:bodyPr>
            <a:normAutofit/>
          </a:bodyPr>
          <a:lstStyle/>
          <a:p>
            <a:r>
              <a:rPr lang="da-DK" b="1" dirty="0"/>
              <a:t>Olieressource: </a:t>
            </a:r>
            <a:r>
              <a:rPr lang="da-DK" dirty="0"/>
              <a:t>Al den olie geologerne skønner der er i den danske undergrund i dag (stor usikkerhed om det faktiske tal)</a:t>
            </a:r>
          </a:p>
          <a:p>
            <a:endParaRPr lang="da-DK" dirty="0"/>
          </a:p>
          <a:p>
            <a:r>
              <a:rPr lang="da-DK" b="1" dirty="0"/>
              <a:t>Reserve:</a:t>
            </a:r>
            <a:r>
              <a:rPr lang="da-DK" dirty="0"/>
              <a:t> De oliemængder, som det kan betale sig at indvinde i dag med de nuværende oliepriser, og som vi kender placeringen af </a:t>
            </a:r>
          </a:p>
          <a:p>
            <a:endParaRPr lang="da-DK" dirty="0"/>
          </a:p>
          <a:p>
            <a:r>
              <a:rPr lang="da-DK" b="1" dirty="0"/>
              <a:t>R/P ratio (Reserve divideret med produktion): </a:t>
            </a:r>
            <a:r>
              <a:rPr lang="da-DK" dirty="0"/>
              <a:t>Angiver hvor mange år der er olie tilbage til – har længe været på 40 år – afhænger af mængden af fund/ny teknologi/hvad vi er villige til at betale for olien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/>
        </p:nvGraphicFramePr>
        <p:xfrm>
          <a:off x="1524000" y="0"/>
          <a:ext cx="9144000" cy="6858000"/>
        </p:xfrm>
        <a:graphic>
          <a:graphicData uri="http://schemas.openxmlformats.org/drawingml/2006/table">
            <a:tbl>
              <a:tblPr/>
              <a:tblGrid>
                <a:gridCol w="18838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67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933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773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a-DK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2400" b="1" dirty="0">
                          <a:latin typeface="Calibri"/>
                          <a:ea typeface="Calibri"/>
                          <a:cs typeface="Times New Roman"/>
                        </a:rPr>
                        <a:t>Økonomiske</a:t>
                      </a:r>
                      <a:endParaRPr lang="da-DK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2400" b="1" dirty="0">
                          <a:latin typeface="Calibri"/>
                          <a:ea typeface="Calibri"/>
                          <a:cs typeface="Times New Roman"/>
                        </a:rPr>
                        <a:t>Uøkonomiske</a:t>
                      </a:r>
                      <a:endParaRPr lang="da-DK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84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2400" b="1">
                          <a:latin typeface="Calibri"/>
                          <a:ea typeface="Calibri"/>
                          <a:cs typeface="Times New Roman"/>
                        </a:rPr>
                        <a:t>Kendte ressourcer</a:t>
                      </a:r>
                      <a:endParaRPr lang="da-DK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Times New Roman"/>
                        </a:rPr>
                        <a:t>Reserver</a:t>
                      </a:r>
                      <a:endParaRPr lang="da-DK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363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latin typeface="Calibri"/>
                          <a:ea typeface="Calibri"/>
                          <a:cs typeface="Times New Roman"/>
                        </a:rPr>
                        <a:t>Identificerede uøkonomiske ressourcer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22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2400" b="1">
                          <a:latin typeface="Calibri"/>
                          <a:ea typeface="Calibri"/>
                          <a:cs typeface="Times New Roman"/>
                        </a:rPr>
                        <a:t>Ukendte ressourcer</a:t>
                      </a:r>
                      <a:endParaRPr lang="da-DK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a-DK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latin typeface="Calibri"/>
                          <a:ea typeface="Calibri"/>
                          <a:cs typeface="Times New Roman"/>
                        </a:rPr>
                        <a:t>Ikke kendte økonomiske ressourcer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a-DK" sz="2400" dirty="0">
                          <a:latin typeface="Calibri"/>
                          <a:ea typeface="Calibri"/>
                          <a:cs typeface="Times New Roman"/>
                        </a:rPr>
                        <a:t>Ikke kendte uøkonomiske ressourcer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 descr="Et billede, der indeholder tekst, tegning, papir, skitse&#10;&#10;AI-genereret indhold kan være ukorrekt.">
            <a:extLst>
              <a:ext uri="{FF2B5EF4-FFF2-40B4-BE49-F238E27FC236}">
                <a16:creationId xmlns:a16="http://schemas.microsoft.com/office/drawing/2014/main" id="{E1F2BBFA-10A5-4A2E-1939-CBA19A06AD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529542" y="-1862666"/>
            <a:ext cx="5132915" cy="10583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005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 descr="Et billede, der indeholder tekst, nummer/tal, håndskrift, Parallel&#10;&#10;AI-genereret indhold kan være ukorrekt.">
            <a:extLst>
              <a:ext uri="{FF2B5EF4-FFF2-40B4-BE49-F238E27FC236}">
                <a16:creationId xmlns:a16="http://schemas.microsoft.com/office/drawing/2014/main" id="{7B50D031-6F31-A2FB-41D9-DF5AEFF468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4561654" y="-946517"/>
            <a:ext cx="6483656" cy="8559320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EE5A486C-75C2-956F-D518-AAAC7E97C228}"/>
              </a:ext>
            </a:extLst>
          </p:cNvPr>
          <p:cNvSpPr/>
          <p:nvPr/>
        </p:nvSpPr>
        <p:spPr>
          <a:xfrm>
            <a:off x="108858" y="370114"/>
            <a:ext cx="2275113" cy="1295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R-P-ratio. </a:t>
            </a:r>
          </a:p>
          <a:p>
            <a:pPr algn="ctr"/>
            <a:r>
              <a:rPr lang="da-DK" dirty="0"/>
              <a:t>Prognose for hvor lang tid der er olie til endnu</a:t>
            </a:r>
          </a:p>
        </p:txBody>
      </p:sp>
    </p:spTree>
    <p:extLst>
      <p:ext uri="{BB962C8B-B14F-4D97-AF65-F5344CB8AC3E}">
        <p14:creationId xmlns:p14="http://schemas.microsoft.com/office/powerpoint/2010/main" val="3594631021"/>
      </p:ext>
    </p:extLst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22</TotalTime>
  <Words>144</Words>
  <Application>Microsoft Office PowerPoint</Application>
  <PresentationFormat>Widescreen</PresentationFormat>
  <Paragraphs>22</Paragraphs>
  <Slides>5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Gill Sans MT</vt:lpstr>
      <vt:lpstr>Pakke</vt:lpstr>
      <vt:lpstr>Hvor lang tid endnu har vi olie?</vt:lpstr>
      <vt:lpstr>Definitioner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Vigga Nørgaard Madsbøll</dc:creator>
  <cp:lastModifiedBy>Vigga Nørgaard Madsbøll</cp:lastModifiedBy>
  <cp:revision>1</cp:revision>
  <dcterms:created xsi:type="dcterms:W3CDTF">2026-02-08T19:04:32Z</dcterms:created>
  <dcterms:modified xsi:type="dcterms:W3CDTF">2026-02-08T19:26:41Z</dcterms:modified>
</cp:coreProperties>
</file>