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BD3D-484C-43ED-8F44-AED25E79A6EB}" type="datetimeFigureOut">
              <a:rPr lang="da-DK" smtClean="0"/>
              <a:pPr/>
              <a:t>08-02-2026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9D91-98F2-446B-A892-19F4930AE78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BD3D-484C-43ED-8F44-AED25E79A6EB}" type="datetimeFigureOut">
              <a:rPr lang="da-DK" smtClean="0"/>
              <a:pPr/>
              <a:t>08-02-2026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9D91-98F2-446B-A892-19F4930AE78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BD3D-484C-43ED-8F44-AED25E79A6EB}" type="datetimeFigureOut">
              <a:rPr lang="da-DK" smtClean="0"/>
              <a:pPr/>
              <a:t>08-02-2026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9D91-98F2-446B-A892-19F4930AE78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BD3D-484C-43ED-8F44-AED25E79A6EB}" type="datetimeFigureOut">
              <a:rPr lang="da-DK" smtClean="0"/>
              <a:pPr/>
              <a:t>08-02-2026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9D91-98F2-446B-A892-19F4930AE78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BD3D-484C-43ED-8F44-AED25E79A6EB}" type="datetimeFigureOut">
              <a:rPr lang="da-DK" smtClean="0"/>
              <a:pPr/>
              <a:t>08-02-2026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9D91-98F2-446B-A892-19F4930AE78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BD3D-484C-43ED-8F44-AED25E79A6EB}" type="datetimeFigureOut">
              <a:rPr lang="da-DK" smtClean="0"/>
              <a:pPr/>
              <a:t>08-02-2026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9D91-98F2-446B-A892-19F4930AE78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BD3D-484C-43ED-8F44-AED25E79A6EB}" type="datetimeFigureOut">
              <a:rPr lang="da-DK" smtClean="0"/>
              <a:pPr/>
              <a:t>08-02-2026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9D91-98F2-446B-A892-19F4930AE78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BD3D-484C-43ED-8F44-AED25E79A6EB}" type="datetimeFigureOut">
              <a:rPr lang="da-DK" smtClean="0"/>
              <a:pPr/>
              <a:t>08-02-2026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9D91-98F2-446B-A892-19F4930AE78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BD3D-484C-43ED-8F44-AED25E79A6EB}" type="datetimeFigureOut">
              <a:rPr lang="da-DK" smtClean="0"/>
              <a:pPr/>
              <a:t>08-02-2026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9D91-98F2-446B-A892-19F4930AE78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BD3D-484C-43ED-8F44-AED25E79A6EB}" type="datetimeFigureOut">
              <a:rPr lang="da-DK" smtClean="0"/>
              <a:pPr/>
              <a:t>08-02-2026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9D91-98F2-446B-A892-19F4930AE78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9BD3D-484C-43ED-8F44-AED25E79A6EB}" type="datetimeFigureOut">
              <a:rPr lang="da-DK" smtClean="0"/>
              <a:pPr/>
              <a:t>08-02-2026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89D91-98F2-446B-A892-19F4930AE78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 i masteren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typografi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9BD3D-484C-43ED-8F44-AED25E79A6EB}" type="datetimeFigureOut">
              <a:rPr lang="da-DK" smtClean="0"/>
              <a:pPr/>
              <a:t>08-02-2026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89D91-98F2-446B-A892-19F4930AE784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Spillet om olieprisen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Spilleregler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r>
              <a:rPr lang="da-DK" dirty="0"/>
              <a:t>Kast terningen og ryk det antal felter, terningens øjne viser</a:t>
            </a:r>
          </a:p>
          <a:p>
            <a:r>
              <a:rPr lang="da-DK" dirty="0"/>
              <a:t>Lander du på et spørgsmål, trækker en af de andre spillere et kort for dig, læser det højt, og du </a:t>
            </a:r>
            <a:r>
              <a:rPr lang="da-DK"/>
              <a:t>svarer </a:t>
            </a:r>
            <a:endParaRPr lang="da-DK" dirty="0"/>
          </a:p>
          <a:p>
            <a:r>
              <a:rPr lang="da-DK" dirty="0"/>
              <a:t>Ved forkert svar rykker du 2 felter tilbage</a:t>
            </a:r>
          </a:p>
          <a:p>
            <a:r>
              <a:rPr lang="da-DK" dirty="0"/>
              <a:t>Ved rigtigt svar bliver du stående og får spørgsmålskortet</a:t>
            </a:r>
          </a:p>
          <a:p>
            <a:r>
              <a:rPr lang="da-DK" dirty="0"/>
              <a:t>Hvis der ikke er flere kort tilbage, trækker du et kort fra personen til venstre for dig – kan du svare på spørgsmålet, vinder du kortet – hvis ikke, beholder personen til venstre for dig kortet</a:t>
            </a:r>
          </a:p>
          <a:p>
            <a:r>
              <a:rPr lang="da-DK" dirty="0"/>
              <a:t>Vinderen af spillet er den der kommer først i mål – eller den der først samler 10 spørgsmålskort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påvirker olieprisen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Hvilke generelle regler kan du opstille for hvad der påvirker olieprisen?</a:t>
            </a:r>
          </a:p>
          <a:p>
            <a:r>
              <a:rPr lang="da-DK" dirty="0"/>
              <a:t>Skriv en liste over dette.</a:t>
            </a:r>
          </a:p>
          <a:p>
            <a:r>
              <a:rPr lang="da-DK" dirty="0"/>
              <a:t>Brug teksten i bogen og din viden fra spillet.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6138</TotalTime>
  <Words>144</Words>
  <Application>Microsoft Office PowerPoint</Application>
  <PresentationFormat>Skærmshow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6" baseType="lpstr">
      <vt:lpstr>Arial</vt:lpstr>
      <vt:lpstr>Calibri</vt:lpstr>
      <vt:lpstr>Kontortema</vt:lpstr>
      <vt:lpstr>Spillet om olieprisen</vt:lpstr>
      <vt:lpstr>Spilleregler</vt:lpstr>
      <vt:lpstr>Hvad påvirker olieprisen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Spillet om olieprisen</dc:title>
  <dc:creator>Vigga Madsbøll</dc:creator>
  <cp:lastModifiedBy>Vigga Nørgaard Madsbøll</cp:lastModifiedBy>
  <cp:revision>3</cp:revision>
  <dcterms:created xsi:type="dcterms:W3CDTF">2012-05-07T10:48:57Z</dcterms:created>
  <dcterms:modified xsi:type="dcterms:W3CDTF">2026-02-08T19:29:41Z</dcterms:modified>
</cp:coreProperties>
</file>