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ja Droob" userId="f2b9f7fe8b9fa05b" providerId="LiveId" clId="{7DD10F90-B396-43C7-8893-8E85AECF5F20}"/>
    <pc:docChg chg="custSel addSld modSld">
      <pc:chgData name="Natasja Droob" userId="f2b9f7fe8b9fa05b" providerId="LiveId" clId="{7DD10F90-B396-43C7-8893-8E85AECF5F20}" dt="2026-02-12T13:23:46.642" v="263" actId="20577"/>
      <pc:docMkLst>
        <pc:docMk/>
      </pc:docMkLst>
      <pc:sldChg chg="modSp new mod">
        <pc:chgData name="Natasja Droob" userId="f2b9f7fe8b9fa05b" providerId="LiveId" clId="{7DD10F90-B396-43C7-8893-8E85AECF5F20}" dt="2026-02-12T13:23:46.642" v="263" actId="20577"/>
        <pc:sldMkLst>
          <pc:docMk/>
          <pc:sldMk cId="1025438534" sldId="265"/>
        </pc:sldMkLst>
        <pc:spChg chg="mod">
          <ac:chgData name="Natasja Droob" userId="f2b9f7fe8b9fa05b" providerId="LiveId" clId="{7DD10F90-B396-43C7-8893-8E85AECF5F20}" dt="2026-02-12T13:20:55.574" v="58" actId="20577"/>
          <ac:spMkLst>
            <pc:docMk/>
            <pc:sldMk cId="1025438534" sldId="265"/>
            <ac:spMk id="2" creationId="{5516580E-184B-D2CB-AB72-9CFB361DDA26}"/>
          </ac:spMkLst>
        </pc:spChg>
        <pc:spChg chg="mod">
          <ac:chgData name="Natasja Droob" userId="f2b9f7fe8b9fa05b" providerId="LiveId" clId="{7DD10F90-B396-43C7-8893-8E85AECF5F20}" dt="2026-02-12T13:23:46.642" v="263" actId="20577"/>
          <ac:spMkLst>
            <pc:docMk/>
            <pc:sldMk cId="1025438534" sldId="265"/>
            <ac:spMk id="3" creationId="{9C067C19-F602-2A7F-7B64-24CB6DED92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3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7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0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 descr="Et abstrakt genetiske begreb">
            <a:extLst>
              <a:ext uri="{FF2B5EF4-FFF2-40B4-BE49-F238E27FC236}">
                <a16:creationId xmlns:a16="http://schemas.microsoft.com/office/drawing/2014/main" id="{F4D590F0-90AC-34DE-3592-7A12D89C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71" b="1608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0CE78A-F310-784E-040F-401DD5577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1"/>
            <a:ext cx="5230366" cy="4005454"/>
          </a:xfrm>
        </p:spPr>
        <p:txBody>
          <a:bodyPr anchor="t">
            <a:normAutofit/>
          </a:bodyPr>
          <a:lstStyle/>
          <a:p>
            <a:r>
              <a:rPr lang="da-DK" sz="6800" dirty="0"/>
              <a:t>Efterbehandling af data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978DC10-C87E-DD1E-5E69-6D9704EE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87" y="5050632"/>
            <a:ext cx="3793200" cy="1129888"/>
          </a:xfrm>
        </p:spPr>
        <p:txBody>
          <a:bodyPr anchor="b">
            <a:normAutofit/>
          </a:bodyPr>
          <a:lstStyle/>
          <a:p>
            <a:endParaRPr lang="da-DK" sz="2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5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A7AA7-D5F1-DF8C-48A1-ACE45771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I bilag?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063261-46C0-993C-AEC1-8B155A43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Jeres beregninger</a:t>
            </a:r>
          </a:p>
          <a:p>
            <a:r>
              <a:rPr lang="da-DK" dirty="0"/>
              <a:t>Interviewguide</a:t>
            </a:r>
          </a:p>
          <a:p>
            <a:r>
              <a:rPr lang="da-DK" dirty="0"/>
              <a:t>Transskribering og kodning (både kodeskemaet og selve kodningen)</a:t>
            </a:r>
          </a:p>
          <a:p>
            <a:r>
              <a:rPr lang="da-DK" dirty="0" err="1"/>
              <a:t>Selvfundet</a:t>
            </a:r>
            <a:r>
              <a:rPr lang="da-DK" dirty="0"/>
              <a:t> materiale</a:t>
            </a:r>
          </a:p>
        </p:txBody>
      </p:sp>
    </p:spTree>
    <p:extLst>
      <p:ext uri="{BB962C8B-B14F-4D97-AF65-F5344CB8AC3E}">
        <p14:creationId xmlns:p14="http://schemas.microsoft.com/office/powerpoint/2010/main" val="99326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5FAB7-6002-D122-C2BB-4B17C504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DA6562-CD38-6B27-1762-6447B7DC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Opsamling på interviews</a:t>
            </a:r>
          </a:p>
          <a:p>
            <a:r>
              <a:rPr lang="da-DK" dirty="0"/>
              <a:t>Efterbehandling af interview</a:t>
            </a:r>
          </a:p>
          <a:p>
            <a:pPr lvl="1"/>
            <a:r>
              <a:rPr lang="da-DK" dirty="0"/>
              <a:t>Transskribering</a:t>
            </a:r>
          </a:p>
          <a:p>
            <a:pPr lvl="1"/>
            <a:r>
              <a:rPr lang="da-DK" dirty="0"/>
              <a:t>Kodning</a:t>
            </a:r>
          </a:p>
          <a:p>
            <a:pPr lvl="2"/>
            <a:r>
              <a:rPr lang="da-DK" dirty="0"/>
              <a:t>Lukket</a:t>
            </a:r>
          </a:p>
          <a:p>
            <a:pPr lvl="2"/>
            <a:r>
              <a:rPr lang="da-DK" dirty="0"/>
              <a:t>Åben</a:t>
            </a:r>
          </a:p>
        </p:txBody>
      </p:sp>
    </p:spTree>
    <p:extLst>
      <p:ext uri="{BB962C8B-B14F-4D97-AF65-F5344CB8AC3E}">
        <p14:creationId xmlns:p14="http://schemas.microsoft.com/office/powerpoint/2010/main" val="250308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619CE-847C-1D50-06A2-3DCBE730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på interview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773A5B-72BF-EF9E-78B9-53438FA5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er det gået?</a:t>
            </a:r>
          </a:p>
          <a:p>
            <a:r>
              <a:rPr lang="da-DK" dirty="0"/>
              <a:t>Skriv jeres refleksioner ned. Det kan være I kan bruge noget af det i jeres metodeafsnit i rapporten.</a:t>
            </a:r>
          </a:p>
        </p:txBody>
      </p:sp>
    </p:spTree>
    <p:extLst>
      <p:ext uri="{BB962C8B-B14F-4D97-AF65-F5344CB8AC3E}">
        <p14:creationId xmlns:p14="http://schemas.microsoft.com/office/powerpoint/2010/main" val="87607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A1C15-CF65-43E9-C40E-61BB569C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Transskribering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9CCA3-3650-45D4-BF2D-0865C7543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interview skal transskriberes. </a:t>
            </a:r>
          </a:p>
          <a:p>
            <a:r>
              <a:rPr lang="da-DK" dirty="0"/>
              <a:t>Det kan gøres på to måder:</a:t>
            </a:r>
          </a:p>
          <a:p>
            <a:pPr lvl="1"/>
            <a:r>
              <a:rPr lang="da-DK" dirty="0"/>
              <a:t>Transskribering af dele af interviewet.</a:t>
            </a:r>
          </a:p>
          <a:p>
            <a:pPr lvl="1"/>
            <a:r>
              <a:rPr lang="da-DK" dirty="0"/>
              <a:t>Transskribering af hele interviewet.</a:t>
            </a:r>
          </a:p>
          <a:p>
            <a:r>
              <a:rPr lang="da-DK" dirty="0"/>
              <a:t>I skal transskribere dele af interviewet.</a:t>
            </a:r>
          </a:p>
          <a:p>
            <a:r>
              <a:rPr lang="da-DK" dirty="0"/>
              <a:t>En transskribering betyder, at I skal skrive ord for ord ned. Det gør man for at holde interviewet så objektivt som muligt.</a:t>
            </a:r>
          </a:p>
          <a:p>
            <a:pPr lvl="1"/>
            <a:r>
              <a:rPr lang="da-DK" dirty="0"/>
              <a:t>Hvis man selv omskrev dele af det, så vil det ikke være sandfærdigt empiri, fordi man så har ‘pillet’ ved det.</a:t>
            </a:r>
          </a:p>
        </p:txBody>
      </p:sp>
    </p:spTree>
    <p:extLst>
      <p:ext uri="{BB962C8B-B14F-4D97-AF65-F5344CB8AC3E}">
        <p14:creationId xmlns:p14="http://schemas.microsoft.com/office/powerpoint/2010/main" val="403817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C28DF-AE39-CA87-9638-ED164D80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47E8C-0D42-974A-D078-FBDD1777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Kodning er en måde at analysere sine tekster på.</a:t>
            </a:r>
          </a:p>
          <a:p>
            <a:r>
              <a:rPr lang="da-DK" dirty="0"/>
              <a:t>Ved kodning kobler man udvalgte kategorier til dele af teksten (ofte en teori eller begreb).</a:t>
            </a:r>
          </a:p>
          <a:p>
            <a:r>
              <a:rPr lang="da-DK" dirty="0"/>
              <a:t>Omvendt operationalisering – tidligere skulle I oversætte fra teori til hverdagssprog. Ved kodning skal I oversætte fra hverdagssprog til teori.</a:t>
            </a:r>
          </a:p>
          <a:p>
            <a:r>
              <a:rPr lang="da-DK" dirty="0"/>
              <a:t>Kodning på to måder:</a:t>
            </a:r>
          </a:p>
          <a:p>
            <a:pPr lvl="1"/>
            <a:r>
              <a:rPr lang="da-DK" dirty="0"/>
              <a:t>Lukket kodning – deduktiv tilgang (fra teori til empiriske undersøgelser)</a:t>
            </a:r>
          </a:p>
          <a:p>
            <a:pPr lvl="1"/>
            <a:r>
              <a:rPr lang="da-DK" dirty="0"/>
              <a:t>Åben kodning – induktiv tilgang (fra empiri til udvikling af teori)</a:t>
            </a:r>
          </a:p>
          <a:p>
            <a:r>
              <a:rPr lang="da-DK" dirty="0"/>
              <a:t>I skal arbejde med lukket kodning.</a:t>
            </a:r>
          </a:p>
        </p:txBody>
      </p:sp>
    </p:spTree>
    <p:extLst>
      <p:ext uri="{BB962C8B-B14F-4D97-AF65-F5344CB8AC3E}">
        <p14:creationId xmlns:p14="http://schemas.microsoft.com/office/powerpoint/2010/main" val="32487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77AB3-1F8F-22E6-3931-A20BFEC7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Lukket kodning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DF0C26-317F-7BF1-9505-A9F2A4E3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4425696"/>
            <a:ext cx="6931802" cy="2432303"/>
          </a:xfrm>
        </p:spPr>
        <p:txBody>
          <a:bodyPr/>
          <a:lstStyle/>
          <a:p>
            <a:r>
              <a:rPr lang="da-DK" dirty="0"/>
              <a:t>Inden kodningen skal I definere de koder, som I vil kode efter. </a:t>
            </a:r>
          </a:p>
          <a:p>
            <a:r>
              <a:rPr lang="da-DK" dirty="0"/>
              <a:t>I har faktisk allerede defineret jeres koder vha. jeres interviewguide. </a:t>
            </a:r>
          </a:p>
          <a:p>
            <a:r>
              <a:rPr lang="da-DK" dirty="0"/>
              <a:t>Kodelisten skal ligges i bilag sammen med jeres beregninger og interviewguide.</a:t>
            </a:r>
          </a:p>
          <a:p>
            <a:endParaRPr lang="da-DK" dirty="0"/>
          </a:p>
        </p:txBody>
      </p:sp>
      <p:pic>
        <p:nvPicPr>
          <p:cNvPr id="5" name="Billede 4" descr="Et billede, der indeholder tekst, skærmbillede, Font/skrifttype, håndskrift&#10;&#10;AI-genereret indhold kan være ukorrekt.">
            <a:extLst>
              <a:ext uri="{FF2B5EF4-FFF2-40B4-BE49-F238E27FC236}">
                <a16:creationId xmlns:a16="http://schemas.microsoft.com/office/drawing/2014/main" id="{5B5E3A40-854D-3B11-6638-AF209469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24731"/>
            <a:ext cx="6449325" cy="2686425"/>
          </a:xfrm>
          <a:prstGeom prst="rect">
            <a:avLst/>
          </a:prstGeom>
        </p:spPr>
      </p:pic>
      <p:pic>
        <p:nvPicPr>
          <p:cNvPr id="7" name="Billede 6" descr="Et billede, der indeholder tekst, skærmbillede, brev, Font/skrifttype&#10;&#10;AI-genereret indhold kan være ukorrekt.">
            <a:extLst>
              <a:ext uri="{FF2B5EF4-FFF2-40B4-BE49-F238E27FC236}">
                <a16:creationId xmlns:a16="http://schemas.microsoft.com/office/drawing/2014/main" id="{A18F4DC9-005D-6097-69D1-54DB4EFF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501" y="0"/>
            <a:ext cx="4722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36F6F-6CB3-B491-2F6A-3CFADA4C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Opgaven nu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4E0C2C-73AE-B8E5-23BB-539493BD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lave et kodeskema som på forrige slide – koder og underkoder. Kig på jeres interviewguide.</a:t>
            </a:r>
          </a:p>
          <a:p>
            <a:r>
              <a:rPr lang="da-DK" dirty="0"/>
              <a:t>Derefter skal I transskribere jeres interview. Transskribér kun det I forventer at bruge i jeres besvarelse af den overordnede PF.</a:t>
            </a:r>
          </a:p>
          <a:p>
            <a:r>
              <a:rPr lang="da-DK" dirty="0"/>
              <a:t>Det er vigtigt, at I kun transskribere dele af jeres interview – især hvis det er et langt et. Det tager nemlig meget lang tid at transskribere.</a:t>
            </a:r>
          </a:p>
        </p:txBody>
      </p:sp>
    </p:spTree>
    <p:extLst>
      <p:ext uri="{BB962C8B-B14F-4D97-AF65-F5344CB8AC3E}">
        <p14:creationId xmlns:p14="http://schemas.microsoft.com/office/powerpoint/2010/main" val="315443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6203A-6350-91B9-7D98-A5184227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Næste skridt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32DD75-93B7-F846-FB1A-5C1CCD2F2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Nu har I lavet følgende:</a:t>
            </a:r>
          </a:p>
          <a:p>
            <a:pPr lvl="1"/>
            <a:r>
              <a:rPr lang="da-DK" dirty="0"/>
              <a:t>Indsamlet og lavet beregninger på kvantitativt data (tjek)</a:t>
            </a:r>
          </a:p>
          <a:p>
            <a:pPr lvl="1"/>
            <a:r>
              <a:rPr lang="da-DK" dirty="0"/>
              <a:t>Indsamlet, udført og efterbehandlet kvalitativt data (tjek)</a:t>
            </a:r>
          </a:p>
          <a:p>
            <a:r>
              <a:rPr lang="da-DK" dirty="0"/>
              <a:t>Nu skal I samle alle stykkerne. I skal begynde at besvare den overordnede PF, hvor I inddrager alt jeres kvantitative og kvalitative data.</a:t>
            </a:r>
          </a:p>
          <a:p>
            <a:r>
              <a:rPr lang="da-DK" dirty="0"/>
              <a:t>Hvis I mangler info, så må I gå tilbage i forløbet og se om I kan finde svar eller finde selvvalgt materiale på internettet.</a:t>
            </a:r>
          </a:p>
          <a:p>
            <a:r>
              <a:rPr lang="da-DK" dirty="0"/>
              <a:t>Husk, at I skal bruge teorier og begreber fra forløbet.</a:t>
            </a:r>
          </a:p>
          <a:p>
            <a:r>
              <a:rPr lang="da-DK" dirty="0"/>
              <a:t>Kig arket fra lektionen i mandags, hvor I finder kravene til opgaven.</a:t>
            </a:r>
          </a:p>
        </p:txBody>
      </p:sp>
    </p:spTree>
    <p:extLst>
      <p:ext uri="{BB962C8B-B14F-4D97-AF65-F5344CB8AC3E}">
        <p14:creationId xmlns:p14="http://schemas.microsoft.com/office/powerpoint/2010/main" val="91788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6580E-184B-D2CB-AB72-9CFB361D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Skabelon til rapporten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067C19-F602-2A7F-7B64-24CB6DED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Overskrift</a:t>
            </a:r>
          </a:p>
          <a:p>
            <a:r>
              <a:rPr lang="da-DK" dirty="0"/>
              <a:t>Indledning</a:t>
            </a:r>
          </a:p>
          <a:p>
            <a:r>
              <a:rPr lang="da-DK" dirty="0"/>
              <a:t>PF</a:t>
            </a:r>
          </a:p>
          <a:p>
            <a:r>
              <a:rPr lang="da-DK" dirty="0"/>
              <a:t>Underspørgsmål </a:t>
            </a:r>
          </a:p>
          <a:p>
            <a:r>
              <a:rPr lang="da-DK" dirty="0"/>
              <a:t>Besvarelse af underspørgsmål 1</a:t>
            </a:r>
          </a:p>
          <a:p>
            <a:r>
              <a:rPr lang="da-DK" dirty="0"/>
              <a:t>Besvarelse af underspørgsmål 2</a:t>
            </a:r>
          </a:p>
          <a:p>
            <a:r>
              <a:rPr lang="da-DK" dirty="0"/>
              <a:t>Besvarelse af underspørgsmål 3</a:t>
            </a:r>
          </a:p>
          <a:p>
            <a:r>
              <a:rPr lang="da-DK" dirty="0"/>
              <a:t>Metodeovervejelser (videnskabsteori)</a:t>
            </a:r>
          </a:p>
          <a:p>
            <a:r>
              <a:rPr lang="da-DK" dirty="0"/>
              <a:t>Konklusion</a:t>
            </a:r>
          </a:p>
          <a:p>
            <a:r>
              <a:rPr lang="da-DK" dirty="0"/>
              <a:t>Bilag</a:t>
            </a:r>
          </a:p>
        </p:txBody>
      </p:sp>
    </p:spTree>
    <p:extLst>
      <p:ext uri="{BB962C8B-B14F-4D97-AF65-F5344CB8AC3E}">
        <p14:creationId xmlns:p14="http://schemas.microsoft.com/office/powerpoint/2010/main" val="102543853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476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Univers Condensed</vt:lpstr>
      <vt:lpstr>ChronicleVTI</vt:lpstr>
      <vt:lpstr>Efterbehandling af data</vt:lpstr>
      <vt:lpstr>Dagens program</vt:lpstr>
      <vt:lpstr>Opsamling på interview</vt:lpstr>
      <vt:lpstr>Transskribering</vt:lpstr>
      <vt:lpstr>Kodning</vt:lpstr>
      <vt:lpstr>Lukket kodning</vt:lpstr>
      <vt:lpstr>Opgaven nu</vt:lpstr>
      <vt:lpstr>Næste skridt</vt:lpstr>
      <vt:lpstr>Skabelon til rapporten</vt:lpstr>
      <vt:lpstr>Hvad skal I bilag?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Natasja Droob</dc:creator>
  <cp:lastModifiedBy>Natasja Droob</cp:lastModifiedBy>
  <cp:revision>1</cp:revision>
  <dcterms:created xsi:type="dcterms:W3CDTF">2026-02-11T12:58:55Z</dcterms:created>
  <dcterms:modified xsi:type="dcterms:W3CDTF">2026-02-12T13:23:53Z</dcterms:modified>
</cp:coreProperties>
</file>