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F33E0C-D0A8-4113-A661-C9CA85B7586A}" v="1" dt="2026-02-10T09:54:50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ok Shukla" userId="337b65ae-161a-403a-9446-0e0ebd6d42d0" providerId="ADAL" clId="{E4B05F61-3C36-4FAF-ADD8-10BA18D2E594}"/>
    <pc:docChg chg="modSld">
      <pc:chgData name="Alok Shukla" userId="337b65ae-161a-403a-9446-0e0ebd6d42d0" providerId="ADAL" clId="{E4B05F61-3C36-4FAF-ADD8-10BA18D2E594}" dt="2026-02-13T09:16:57.689" v="2" actId="1076"/>
      <pc:docMkLst>
        <pc:docMk/>
      </pc:docMkLst>
      <pc:sldChg chg="modSp mod">
        <pc:chgData name="Alok Shukla" userId="337b65ae-161a-403a-9446-0e0ebd6d42d0" providerId="ADAL" clId="{E4B05F61-3C36-4FAF-ADD8-10BA18D2E594}" dt="2026-02-13T09:16:57.689" v="2" actId="1076"/>
        <pc:sldMkLst>
          <pc:docMk/>
          <pc:sldMk cId="1716066604" sldId="257"/>
        </pc:sldMkLst>
        <pc:picChg chg="mod">
          <ac:chgData name="Alok Shukla" userId="337b65ae-161a-403a-9446-0e0ebd6d42d0" providerId="ADAL" clId="{E4B05F61-3C36-4FAF-ADD8-10BA18D2E594}" dt="2026-02-13T09:16:57.689" v="2" actId="1076"/>
          <ac:picMkLst>
            <pc:docMk/>
            <pc:sldMk cId="1716066604" sldId="257"/>
            <ac:picMk id="2" creationId="{7D3E229E-C180-46D6-858C-AA317401CAC3}"/>
          </ac:picMkLst>
        </pc:picChg>
      </pc:sldChg>
      <pc:sldChg chg="modSp">
        <pc:chgData name="Alok Shukla" userId="337b65ae-161a-403a-9446-0e0ebd6d42d0" providerId="ADAL" clId="{E4B05F61-3C36-4FAF-ADD8-10BA18D2E594}" dt="2026-02-10T09:54:50.491" v="0" actId="20577"/>
        <pc:sldMkLst>
          <pc:docMk/>
          <pc:sldMk cId="697040588" sldId="258"/>
        </pc:sldMkLst>
        <pc:spChg chg="mod">
          <ac:chgData name="Alok Shukla" userId="337b65ae-161a-403a-9446-0e0ebd6d42d0" providerId="ADAL" clId="{E4B05F61-3C36-4FAF-ADD8-10BA18D2E594}" dt="2026-02-10T09:54:50.491" v="0" actId="20577"/>
          <ac:spMkLst>
            <pc:docMk/>
            <pc:sldMk cId="697040588" sldId="258"/>
            <ac:spMk id="13" creationId="{0D4A98CE-8D88-4744-B25F-CD6B4A9CDF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2/13/2026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C154A4-C4BC-44B1-B8C4-9191B3F16D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Du har fået en kønssygdom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E3CD83A-3073-4C1A-9F48-D041918CAA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a-DK" sz="4000" dirty="0">
                <a:solidFill>
                  <a:srgbClr val="FF0000"/>
                </a:solidFill>
              </a:rPr>
              <a:t>HVAD GØR DU NU?</a:t>
            </a:r>
          </a:p>
        </p:txBody>
      </p:sp>
    </p:spTree>
    <p:extLst>
      <p:ext uri="{BB962C8B-B14F-4D97-AF65-F5344CB8AC3E}">
        <p14:creationId xmlns:p14="http://schemas.microsoft.com/office/powerpoint/2010/main" val="1237734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7D3E229E-C180-46D6-858C-AA317401CAC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387" t="13333" r="29272" b="19831"/>
          <a:stretch/>
        </p:blipFill>
        <p:spPr>
          <a:xfrm>
            <a:off x="2905996" y="13589"/>
            <a:ext cx="7708605" cy="6844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066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lede 1">
            <a:extLst>
              <a:ext uri="{FF2B5EF4-FFF2-40B4-BE49-F238E27FC236}">
                <a16:creationId xmlns:a16="http://schemas.microsoft.com/office/drawing/2014/main" id="{4A15EED6-7191-4E35-B315-2394122C8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4304" y="2825515"/>
            <a:ext cx="4253696" cy="4032485"/>
          </a:xfrm>
          <a:prstGeom prst="rect">
            <a:avLst/>
          </a:prstGeom>
        </p:spPr>
      </p:pic>
      <p:pic>
        <p:nvPicPr>
          <p:cNvPr id="3" name="Billede 2">
            <a:extLst>
              <a:ext uri="{FF2B5EF4-FFF2-40B4-BE49-F238E27FC236}">
                <a16:creationId xmlns:a16="http://schemas.microsoft.com/office/drawing/2014/main" id="{7003F562-28D9-4E82-B121-CBCDCFA420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0063" t="10127" r="42943" b="11561"/>
          <a:stretch/>
        </p:blipFill>
        <p:spPr>
          <a:xfrm>
            <a:off x="0" y="-5673"/>
            <a:ext cx="2604304" cy="6750820"/>
          </a:xfrm>
          <a:prstGeom prst="rect">
            <a:avLst/>
          </a:prstGeom>
        </p:spPr>
      </p:pic>
      <p:pic>
        <p:nvPicPr>
          <p:cNvPr id="4" name="Billede 3">
            <a:extLst>
              <a:ext uri="{FF2B5EF4-FFF2-40B4-BE49-F238E27FC236}">
                <a16:creationId xmlns:a16="http://schemas.microsoft.com/office/drawing/2014/main" id="{92053AC5-D1E0-4457-943B-D79E0A3BB85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5601" t="15190" r="45981" b="48355"/>
          <a:stretch/>
        </p:blipFill>
        <p:spPr>
          <a:xfrm>
            <a:off x="8322197" y="2549355"/>
            <a:ext cx="3869803" cy="4308645"/>
          </a:xfrm>
          <a:prstGeom prst="rect">
            <a:avLst/>
          </a:prstGeom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AD6A6B61-F2F9-41FC-9788-4D8318C92882}"/>
              </a:ext>
            </a:extLst>
          </p:cNvPr>
          <p:cNvSpPr/>
          <p:nvPr/>
        </p:nvSpPr>
        <p:spPr>
          <a:xfrm>
            <a:off x="2604304" y="0"/>
            <a:ext cx="4253696" cy="28255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/>
              <a:t>Antibiotika (3 hovedtyper)</a:t>
            </a:r>
          </a:p>
          <a:p>
            <a:pPr algn="ctr"/>
            <a:endParaRPr lang="da-DK" b="1" dirty="0"/>
          </a:p>
          <a:p>
            <a:r>
              <a:rPr lang="da-DK" dirty="0"/>
              <a:t>1: hæmmer dannelsen af cellevæg</a:t>
            </a:r>
          </a:p>
          <a:p>
            <a:r>
              <a:rPr lang="da-DK" dirty="0"/>
              <a:t>2: Hæmmer bakteriens proteinsyntese</a:t>
            </a:r>
          </a:p>
          <a:p>
            <a:r>
              <a:rPr lang="da-DK" dirty="0"/>
              <a:t>3: Hæmmer bakteriens dannelse af DNA og RNA</a:t>
            </a:r>
          </a:p>
          <a:p>
            <a:pPr algn="ctr"/>
            <a:endParaRPr lang="da-DK" dirty="0"/>
          </a:p>
        </p:txBody>
      </p:sp>
      <p:cxnSp>
        <p:nvCxnSpPr>
          <p:cNvPr id="7" name="Lige pilforbindelse 6">
            <a:extLst>
              <a:ext uri="{FF2B5EF4-FFF2-40B4-BE49-F238E27FC236}">
                <a16:creationId xmlns:a16="http://schemas.microsoft.com/office/drawing/2014/main" id="{EA8F4097-5787-41BB-96D1-4D86A0E0D75F}"/>
              </a:ext>
            </a:extLst>
          </p:cNvPr>
          <p:cNvCxnSpPr/>
          <p:nvPr/>
        </p:nvCxnSpPr>
        <p:spPr>
          <a:xfrm flipH="1">
            <a:off x="1371600" y="1158949"/>
            <a:ext cx="1350335" cy="180753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pilforbindelse 7">
            <a:extLst>
              <a:ext uri="{FF2B5EF4-FFF2-40B4-BE49-F238E27FC236}">
                <a16:creationId xmlns:a16="http://schemas.microsoft.com/office/drawing/2014/main" id="{9AAEF8E3-4303-4F52-B184-346645354065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1028700" y="1412758"/>
            <a:ext cx="1575604" cy="633212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Lige pilforbindelse 9">
            <a:extLst>
              <a:ext uri="{FF2B5EF4-FFF2-40B4-BE49-F238E27FC236}">
                <a16:creationId xmlns:a16="http://schemas.microsoft.com/office/drawing/2014/main" id="{27B8E989-56D5-4666-ADF5-0E1D2B5BE459}"/>
              </a:ext>
            </a:extLst>
          </p:cNvPr>
          <p:cNvCxnSpPr>
            <a:cxnSpLocks/>
          </p:cNvCxnSpPr>
          <p:nvPr/>
        </p:nvCxnSpPr>
        <p:spPr>
          <a:xfrm flipH="1">
            <a:off x="857250" y="1713880"/>
            <a:ext cx="1864685" cy="2318606"/>
          </a:xfrm>
          <a:prstGeom prst="straightConnector1">
            <a:avLst/>
          </a:prstGeom>
          <a:ln w="28575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ktangel 12">
            <a:extLst>
              <a:ext uri="{FF2B5EF4-FFF2-40B4-BE49-F238E27FC236}">
                <a16:creationId xmlns:a16="http://schemas.microsoft.com/office/drawing/2014/main" id="{0D4A98CE-8D88-4744-B25F-CD6B4A9CDF3A}"/>
              </a:ext>
            </a:extLst>
          </p:cNvPr>
          <p:cNvSpPr/>
          <p:nvPr/>
        </p:nvSpPr>
        <p:spPr>
          <a:xfrm>
            <a:off x="8322196" y="-1"/>
            <a:ext cx="3869804" cy="2549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/>
              <a:t>Virker det på virus?</a:t>
            </a:r>
          </a:p>
          <a:p>
            <a:pPr marL="285750" indent="-285750" algn="ctr">
              <a:buFontTx/>
              <a:buChar char="-"/>
            </a:pPr>
            <a:r>
              <a:rPr lang="da-DK" dirty="0"/>
              <a:t>Nej</a:t>
            </a:r>
          </a:p>
          <a:p>
            <a:pPr marL="285750" indent="-285750" algn="ctr">
              <a:buFontTx/>
              <a:buChar char="-"/>
            </a:pPr>
            <a:r>
              <a:rPr lang="da-DK" dirty="0"/>
              <a:t>Virus har ikke de strukturer</a:t>
            </a:r>
          </a:p>
          <a:p>
            <a:pPr marL="285750" indent="-285750" algn="ctr">
              <a:buFontTx/>
              <a:buChar char="-"/>
            </a:pPr>
            <a:endParaRPr lang="da-DK" dirty="0"/>
          </a:p>
          <a:p>
            <a:pPr marL="285750" indent="-285750" algn="ctr">
              <a:buFontTx/>
              <a:buChar char="-"/>
            </a:pPr>
            <a:r>
              <a:rPr lang="da-DK" dirty="0"/>
              <a:t>Lindrende behandling: hæmmer et stof som kun udskilles af de inficerede celler; hæmmes stoffet hæmmes cellernes celledeling</a:t>
            </a:r>
          </a:p>
          <a:p>
            <a:pPr marL="285750" indent="-285750" algn="ctr">
              <a:buFontTx/>
              <a:buChar char="-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9704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91</TotalTime>
  <Words>65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Pakke</vt:lpstr>
      <vt:lpstr>Du har fået en kønssygdom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 har fået en kønssygdom</dc:title>
  <dc:creator>Alok</dc:creator>
  <cp:lastModifiedBy>Alok Shukla</cp:lastModifiedBy>
  <cp:revision>5</cp:revision>
  <dcterms:created xsi:type="dcterms:W3CDTF">2018-03-02T08:45:06Z</dcterms:created>
  <dcterms:modified xsi:type="dcterms:W3CDTF">2026-02-13T09:17:03Z</dcterms:modified>
</cp:coreProperties>
</file>