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3" r:id="rId8"/>
    <p:sldId id="262" r:id="rId9"/>
    <p:sldId id="264" r:id="rId10"/>
    <p:sldId id="265" r:id="rId11"/>
    <p:sldId id="266" r:id="rId12"/>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48" d="100"/>
          <a:sy n="48" d="100"/>
        </p:scale>
        <p:origin x="67" y="70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45610A-17B4-4656-93CF-E1D9982860F7}"/>
              </a:ext>
            </a:extLst>
          </p:cNvPr>
          <p:cNvSpPr>
            <a:spLocks noGrp="1"/>
          </p:cNvSpPr>
          <p:nvPr>
            <p:ph type="ctrTitle"/>
          </p:nvPr>
        </p:nvSpPr>
        <p:spPr>
          <a:xfrm>
            <a:off x="640080" y="1371599"/>
            <a:ext cx="6675120" cy="2951825"/>
          </a:xfrm>
        </p:spPr>
        <p:txBody>
          <a:bodyPr anchor="t">
            <a:normAutofit/>
          </a:bodyPr>
          <a:lstStyle>
            <a:lvl1pPr algn="l">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A451C80B-DFD6-415B-BA5B-E56E510CD12B}"/>
              </a:ext>
            </a:extLst>
          </p:cNvPr>
          <p:cNvSpPr>
            <a:spLocks noGrp="1"/>
          </p:cNvSpPr>
          <p:nvPr>
            <p:ph type="subTitle" idx="1"/>
          </p:nvPr>
        </p:nvSpPr>
        <p:spPr>
          <a:xfrm>
            <a:off x="640080" y="4584879"/>
            <a:ext cx="6675120" cy="1287887"/>
          </a:xfrm>
        </p:spPr>
        <p:txBody>
          <a:bodyPr anchor="b">
            <a:normAutofit/>
          </a:bodyPr>
          <a:lstStyle>
            <a:lvl1pPr marL="0" indent="0" algn="l">
              <a:lnSpc>
                <a:spcPct val="130000"/>
              </a:lnSpc>
              <a:buNone/>
              <a:defRPr sz="1800" b="1" cap="all" spc="3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67A2065B-06FF-4991-9F8A-4BE25457B479}"/>
              </a:ext>
            </a:extLst>
          </p:cNvPr>
          <p:cNvSpPr>
            <a:spLocks noGrp="1"/>
          </p:cNvSpPr>
          <p:nvPr>
            <p:ph type="dt" sz="half" idx="10"/>
          </p:nvPr>
        </p:nvSpPr>
        <p:spPr/>
        <p:txBody>
          <a:bodyPr/>
          <a:lstStyle/>
          <a:p>
            <a:fld id="{6444479B-705B-4489-957E-7E8A228BDFA0}" type="datetime1">
              <a:rPr lang="en-US" smtClean="0"/>
              <a:t>2/24/2026</a:t>
            </a:fld>
            <a:endParaRPr lang="en-US"/>
          </a:p>
        </p:txBody>
      </p:sp>
      <p:sp>
        <p:nvSpPr>
          <p:cNvPr id="5" name="Footer Placeholder 4">
            <a:extLst>
              <a:ext uri="{FF2B5EF4-FFF2-40B4-BE49-F238E27FC236}">
                <a16:creationId xmlns:a16="http://schemas.microsoft.com/office/drawing/2014/main" id="{B20DF2FA-C604-45D8-A633-11D3742EC14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2EE5DA9-2D04-4850-AB9F-BD353816504A}"/>
              </a:ext>
            </a:extLst>
          </p:cNvPr>
          <p:cNvSpPr>
            <a:spLocks noGrp="1"/>
          </p:cNvSpPr>
          <p:nvPr>
            <p:ph type="sldNum" sz="quarter" idx="12"/>
          </p:nvPr>
        </p:nvSpPr>
        <p:spPr/>
        <p:txBody>
          <a:bodyPr/>
          <a:lstStyle/>
          <a:p>
            <a:fld id="{70C12960-6E85-460F-B6E3-5B82CB31AF3D}" type="slidenum">
              <a:rPr lang="en-US" smtClean="0"/>
              <a:t>‹nr.›</a:t>
            </a:fld>
            <a:endParaRPr lang="en-US"/>
          </a:p>
        </p:txBody>
      </p:sp>
    </p:spTree>
    <p:extLst>
      <p:ext uri="{BB962C8B-B14F-4D97-AF65-F5344CB8AC3E}">
        <p14:creationId xmlns:p14="http://schemas.microsoft.com/office/powerpoint/2010/main" val="26373963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5E4BB7-3F30-4C31-9BB2-8EC24FC0A1D6}"/>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1ECF4134-70F5-4EE6-88BE-49D129630CD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C19EABC7-C044-44DE-B303-55A0581DA1E8}"/>
              </a:ext>
            </a:extLst>
          </p:cNvPr>
          <p:cNvSpPr>
            <a:spLocks noGrp="1"/>
          </p:cNvSpPr>
          <p:nvPr>
            <p:ph type="dt" sz="half" idx="10"/>
          </p:nvPr>
        </p:nvSpPr>
        <p:spPr/>
        <p:txBody>
          <a:bodyPr/>
          <a:lstStyle/>
          <a:p>
            <a:fld id="{C07B66AD-7C08-490A-ADA4-B47E10FB2407}" type="datetime1">
              <a:rPr lang="en-US" smtClean="0"/>
              <a:t>2/24/2026</a:t>
            </a:fld>
            <a:endParaRPr lang="en-US"/>
          </a:p>
        </p:txBody>
      </p:sp>
      <p:sp>
        <p:nvSpPr>
          <p:cNvPr id="5" name="Footer Placeholder 4">
            <a:extLst>
              <a:ext uri="{FF2B5EF4-FFF2-40B4-BE49-F238E27FC236}">
                <a16:creationId xmlns:a16="http://schemas.microsoft.com/office/drawing/2014/main" id="{4D4A63E1-5BC5-402E-9916-BAB84BCF0BB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A2EF915-AF64-4ECC-8B1A-B7E6A89B7917}"/>
              </a:ext>
            </a:extLst>
          </p:cNvPr>
          <p:cNvSpPr>
            <a:spLocks noGrp="1"/>
          </p:cNvSpPr>
          <p:nvPr>
            <p:ph type="sldNum" sz="quarter" idx="12"/>
          </p:nvPr>
        </p:nvSpPr>
        <p:spPr/>
        <p:txBody>
          <a:bodyPr/>
          <a:lstStyle/>
          <a:p>
            <a:fld id="{70C12960-6E85-460F-B6E3-5B82CB31AF3D}" type="slidenum">
              <a:rPr lang="en-US" smtClean="0"/>
              <a:t>‹nr.›</a:t>
            </a:fld>
            <a:endParaRPr lang="en-US"/>
          </a:p>
        </p:txBody>
      </p:sp>
    </p:spTree>
    <p:extLst>
      <p:ext uri="{BB962C8B-B14F-4D97-AF65-F5344CB8AC3E}">
        <p14:creationId xmlns:p14="http://schemas.microsoft.com/office/powerpoint/2010/main" val="13376783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31CB3635-47E1-90D8-B693-DA85A66B3831}"/>
              </a:ext>
            </a:extLst>
          </p:cNvPr>
          <p:cNvSpPr/>
          <p:nvPr/>
        </p:nvSpPr>
        <p:spPr>
          <a:xfrm>
            <a:off x="0" y="0"/>
            <a:ext cx="12192000" cy="685800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a:extLst>
              <a:ext uri="{FF2B5EF4-FFF2-40B4-BE49-F238E27FC236}">
                <a16:creationId xmlns:a16="http://schemas.microsoft.com/office/drawing/2014/main" id="{6EB09414-2AA1-4D8E-A00A-C092FBC92D91}"/>
              </a:ext>
            </a:extLst>
          </p:cNvPr>
          <p:cNvSpPr>
            <a:spLocks noGrp="1"/>
          </p:cNvSpPr>
          <p:nvPr>
            <p:ph type="title" orient="vert"/>
          </p:nvPr>
        </p:nvSpPr>
        <p:spPr>
          <a:xfrm>
            <a:off x="9209219" y="640079"/>
            <a:ext cx="1811773" cy="5536884"/>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D42C3A78-37C5-46D0-9DF4-CB78AF883C2C}"/>
              </a:ext>
            </a:extLst>
          </p:cNvPr>
          <p:cNvSpPr>
            <a:spLocks noGrp="1"/>
          </p:cNvSpPr>
          <p:nvPr>
            <p:ph type="body" orient="vert" idx="1"/>
          </p:nvPr>
        </p:nvSpPr>
        <p:spPr>
          <a:xfrm>
            <a:off x="640080" y="640080"/>
            <a:ext cx="8412422" cy="553688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49D8705E-925D-4F57-8268-107CE3CF4C45}"/>
              </a:ext>
            </a:extLst>
          </p:cNvPr>
          <p:cNvSpPr>
            <a:spLocks noGrp="1"/>
          </p:cNvSpPr>
          <p:nvPr>
            <p:ph type="dt" sz="half" idx="10"/>
          </p:nvPr>
        </p:nvSpPr>
        <p:spPr/>
        <p:txBody>
          <a:bodyPr/>
          <a:lstStyle/>
          <a:p>
            <a:fld id="{05B95027-4255-49E7-9841-CD21BCC99996}" type="datetime1">
              <a:rPr lang="en-US" smtClean="0"/>
              <a:t>2/24/2026</a:t>
            </a:fld>
            <a:endParaRPr lang="en-US"/>
          </a:p>
        </p:txBody>
      </p:sp>
      <p:sp>
        <p:nvSpPr>
          <p:cNvPr id="5" name="Footer Placeholder 4">
            <a:extLst>
              <a:ext uri="{FF2B5EF4-FFF2-40B4-BE49-F238E27FC236}">
                <a16:creationId xmlns:a16="http://schemas.microsoft.com/office/drawing/2014/main" id="{50FE207E-070D-4EC8-A44C-21F1815FDAA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15D01D1-C266-4161-A820-C084B980131C}"/>
              </a:ext>
            </a:extLst>
          </p:cNvPr>
          <p:cNvSpPr>
            <a:spLocks noGrp="1"/>
          </p:cNvSpPr>
          <p:nvPr>
            <p:ph type="sldNum" sz="quarter" idx="12"/>
          </p:nvPr>
        </p:nvSpPr>
        <p:spPr/>
        <p:txBody>
          <a:bodyPr/>
          <a:lstStyle/>
          <a:p>
            <a:fld id="{70C12960-6E85-460F-B6E3-5B82CB31AF3D}" type="slidenum">
              <a:rPr lang="en-US" smtClean="0"/>
              <a:t>‹nr.›</a:t>
            </a:fld>
            <a:endParaRPr lang="en-US"/>
          </a:p>
        </p:txBody>
      </p:sp>
      <p:cxnSp>
        <p:nvCxnSpPr>
          <p:cNvPr id="7" name="Straight Connector 6">
            <a:extLst>
              <a:ext uri="{FF2B5EF4-FFF2-40B4-BE49-F238E27FC236}">
                <a16:creationId xmlns:a16="http://schemas.microsoft.com/office/drawing/2014/main" id="{3230604F-219C-2DEE-830E-27274CC2FE19}"/>
              </a:ext>
              <a:ext uri="{C183D7F6-B498-43B3-948B-1728B52AA6E4}">
                <adec:decorative xmlns:adec="http://schemas.microsoft.com/office/drawing/2017/decorative" val="1"/>
              </a:ext>
            </a:extLst>
          </p:cNvPr>
          <p:cNvCxnSpPr>
            <a:cxnSpLocks/>
          </p:cNvCxnSpPr>
          <p:nvPr/>
        </p:nvCxnSpPr>
        <p:spPr>
          <a:xfrm rot="5400000">
            <a:off x="10872154" y="1192438"/>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218207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08B246-6A68-46BE-9DBD-614FA8CF4E26}"/>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03E47706-8D18-4093-A7C1-F30D7543CED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EC7C8FC-AAEA-4AB6-9DB5-2503F58F0E69}"/>
              </a:ext>
            </a:extLst>
          </p:cNvPr>
          <p:cNvSpPr>
            <a:spLocks noGrp="1"/>
          </p:cNvSpPr>
          <p:nvPr>
            <p:ph type="dt" sz="half" idx="10"/>
          </p:nvPr>
        </p:nvSpPr>
        <p:spPr/>
        <p:txBody>
          <a:bodyPr/>
          <a:lstStyle/>
          <a:p>
            <a:fld id="{9F89F774-3FA6-43B8-9241-99959C8FD463}" type="datetime1">
              <a:rPr lang="en-US" smtClean="0"/>
              <a:t>2/24/2026</a:t>
            </a:fld>
            <a:endParaRPr lang="en-US"/>
          </a:p>
        </p:txBody>
      </p:sp>
      <p:sp>
        <p:nvSpPr>
          <p:cNvPr id="5" name="Footer Placeholder 4">
            <a:extLst>
              <a:ext uri="{FF2B5EF4-FFF2-40B4-BE49-F238E27FC236}">
                <a16:creationId xmlns:a16="http://schemas.microsoft.com/office/drawing/2014/main" id="{E8B1616B-3F08-4869-A522-773C38940F6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E030CE6-9124-4B3A-A912-AE16B5C34003}"/>
              </a:ext>
            </a:extLst>
          </p:cNvPr>
          <p:cNvSpPr>
            <a:spLocks noGrp="1"/>
          </p:cNvSpPr>
          <p:nvPr>
            <p:ph type="sldNum" sz="quarter" idx="12"/>
          </p:nvPr>
        </p:nvSpPr>
        <p:spPr/>
        <p:txBody>
          <a:bodyPr/>
          <a:lstStyle/>
          <a:p>
            <a:fld id="{70C12960-6E85-460F-B6E3-5B82CB31AF3D}" type="slidenum">
              <a:rPr lang="en-US" smtClean="0"/>
              <a:t>‹nr.›</a:t>
            </a:fld>
            <a:endParaRPr lang="en-US"/>
          </a:p>
        </p:txBody>
      </p:sp>
    </p:spTree>
    <p:extLst>
      <p:ext uri="{BB962C8B-B14F-4D97-AF65-F5344CB8AC3E}">
        <p14:creationId xmlns:p14="http://schemas.microsoft.com/office/powerpoint/2010/main" val="3623826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1BB59B6-79B9-97F5-AC3B-DF65899D39D8}"/>
              </a:ext>
            </a:extLst>
          </p:cNvPr>
          <p:cNvSpPr/>
          <p:nvPr/>
        </p:nvSpPr>
        <p:spPr>
          <a:xfrm>
            <a:off x="0" y="0"/>
            <a:ext cx="12192000" cy="685800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6C78885-57B2-4930-BD7D-CBF916EDF1C6}"/>
              </a:ext>
            </a:extLst>
          </p:cNvPr>
          <p:cNvSpPr>
            <a:spLocks noGrp="1"/>
          </p:cNvSpPr>
          <p:nvPr>
            <p:ph type="title"/>
          </p:nvPr>
        </p:nvSpPr>
        <p:spPr>
          <a:xfrm>
            <a:off x="640080" y="1291366"/>
            <a:ext cx="9214884" cy="3159974"/>
          </a:xfrm>
        </p:spPr>
        <p:txBody>
          <a:bodyPr anchor="b">
            <a:normAutofit/>
          </a:bodyPr>
          <a:lstStyle>
            <a:lvl1pPr>
              <a:defRPr sz="5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BE495E4-2F8B-4CC7-88AC-A312067E60D2}"/>
              </a:ext>
            </a:extLst>
          </p:cNvPr>
          <p:cNvSpPr>
            <a:spLocks noGrp="1"/>
          </p:cNvSpPr>
          <p:nvPr>
            <p:ph type="body" idx="1"/>
          </p:nvPr>
        </p:nvSpPr>
        <p:spPr>
          <a:xfrm>
            <a:off x="640080" y="5018567"/>
            <a:ext cx="7907079" cy="1073889"/>
          </a:xfrm>
        </p:spPr>
        <p:txBody>
          <a:bodyPr>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8585CC9-BAD3-4807-90BB-97DA2D6A6BE2}"/>
              </a:ext>
            </a:extLst>
          </p:cNvPr>
          <p:cNvSpPr>
            <a:spLocks noGrp="1"/>
          </p:cNvSpPr>
          <p:nvPr>
            <p:ph type="dt" sz="half" idx="10"/>
          </p:nvPr>
        </p:nvSpPr>
        <p:spPr/>
        <p:txBody>
          <a:bodyPr/>
          <a:lstStyle/>
          <a:p>
            <a:fld id="{F9504452-5DCC-4FE2-A5C9-8A5EF6714D65}" type="datetime1">
              <a:rPr lang="en-US" smtClean="0"/>
              <a:t>2/24/2026</a:t>
            </a:fld>
            <a:endParaRPr lang="en-US"/>
          </a:p>
        </p:txBody>
      </p:sp>
      <p:sp>
        <p:nvSpPr>
          <p:cNvPr id="5" name="Footer Placeholder 4">
            <a:extLst>
              <a:ext uri="{FF2B5EF4-FFF2-40B4-BE49-F238E27FC236}">
                <a16:creationId xmlns:a16="http://schemas.microsoft.com/office/drawing/2014/main" id="{5F108CEF-165F-4D7E-9666-5CD0156B497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E0EBC3D-3277-4D34-9F67-71040C21E3B3}"/>
              </a:ext>
            </a:extLst>
          </p:cNvPr>
          <p:cNvSpPr>
            <a:spLocks noGrp="1"/>
          </p:cNvSpPr>
          <p:nvPr>
            <p:ph type="sldNum" sz="quarter" idx="12"/>
          </p:nvPr>
        </p:nvSpPr>
        <p:spPr/>
        <p:txBody>
          <a:bodyPr/>
          <a:lstStyle/>
          <a:p>
            <a:fld id="{70C12960-6E85-460F-B6E3-5B82CB31AF3D}" type="slidenum">
              <a:rPr lang="en-US" smtClean="0"/>
              <a:t>‹nr.›</a:t>
            </a:fld>
            <a:endParaRPr lang="en-US"/>
          </a:p>
        </p:txBody>
      </p:sp>
      <p:cxnSp>
        <p:nvCxnSpPr>
          <p:cNvPr id="7" name="Straight Connector 6">
            <a:extLst>
              <a:ext uri="{FF2B5EF4-FFF2-40B4-BE49-F238E27FC236}">
                <a16:creationId xmlns:a16="http://schemas.microsoft.com/office/drawing/2014/main" id="{FF05EAE5-4812-F718-6D75-9627884180BF}"/>
              </a:ext>
              <a:ext uri="{C183D7F6-B498-43B3-948B-1728B52AA6E4}">
                <adec:decorative xmlns:adec="http://schemas.microsoft.com/office/drawing/2017/decorative" val="1"/>
              </a:ext>
            </a:extLst>
          </p:cNvPr>
          <p:cNvCxnSpPr>
            <a:cxnSpLocks/>
          </p:cNvCxnSpPr>
          <p:nvPr/>
        </p:nvCxnSpPr>
        <p:spPr>
          <a:xfrm>
            <a:off x="716281" y="4715234"/>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777991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477A4-4D01-45B6-9563-0BF13BA72F7C}"/>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EE17E00-96AC-45F0-82B2-9F601E9B93C2}"/>
              </a:ext>
            </a:extLst>
          </p:cNvPr>
          <p:cNvSpPr>
            <a:spLocks noGrp="1"/>
          </p:cNvSpPr>
          <p:nvPr>
            <p:ph sz="half" idx="1"/>
          </p:nvPr>
        </p:nvSpPr>
        <p:spPr>
          <a:xfrm>
            <a:off x="640080" y="2633472"/>
            <a:ext cx="5212080" cy="35661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72BA30CD-95C0-427B-A571-A7D8A53278F4}"/>
              </a:ext>
            </a:extLst>
          </p:cNvPr>
          <p:cNvSpPr>
            <a:spLocks noGrp="1"/>
          </p:cNvSpPr>
          <p:nvPr>
            <p:ph sz="half" idx="2"/>
          </p:nvPr>
        </p:nvSpPr>
        <p:spPr>
          <a:xfrm>
            <a:off x="6318928" y="2633472"/>
            <a:ext cx="5212080" cy="35661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86F67CAC-53E4-44AF-BEAC-8FFB96F05A86}"/>
              </a:ext>
            </a:extLst>
          </p:cNvPr>
          <p:cNvSpPr>
            <a:spLocks noGrp="1"/>
          </p:cNvSpPr>
          <p:nvPr>
            <p:ph type="dt" sz="half" idx="10"/>
          </p:nvPr>
        </p:nvSpPr>
        <p:spPr/>
        <p:txBody>
          <a:bodyPr/>
          <a:lstStyle/>
          <a:p>
            <a:fld id="{E579ABC2-0180-4F3A-A895-A85BC724D472}" type="datetime1">
              <a:rPr lang="en-US" smtClean="0"/>
              <a:t>2/24/2026</a:t>
            </a:fld>
            <a:endParaRPr lang="en-US"/>
          </a:p>
        </p:txBody>
      </p:sp>
      <p:sp>
        <p:nvSpPr>
          <p:cNvPr id="6" name="Footer Placeholder 5">
            <a:extLst>
              <a:ext uri="{FF2B5EF4-FFF2-40B4-BE49-F238E27FC236}">
                <a16:creationId xmlns:a16="http://schemas.microsoft.com/office/drawing/2014/main" id="{083D9F3A-E7F0-45E7-AFA8-0D4A669EC16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C5F008B-58BB-45FF-923F-5909DAB49D34}"/>
              </a:ext>
            </a:extLst>
          </p:cNvPr>
          <p:cNvSpPr>
            <a:spLocks noGrp="1"/>
          </p:cNvSpPr>
          <p:nvPr>
            <p:ph type="sldNum" sz="quarter" idx="12"/>
          </p:nvPr>
        </p:nvSpPr>
        <p:spPr/>
        <p:txBody>
          <a:bodyPr/>
          <a:lstStyle/>
          <a:p>
            <a:fld id="{70C12960-6E85-460F-B6E3-5B82CB31AF3D}" type="slidenum">
              <a:rPr lang="en-US" smtClean="0"/>
              <a:t>‹nr.›</a:t>
            </a:fld>
            <a:endParaRPr lang="en-US"/>
          </a:p>
        </p:txBody>
      </p:sp>
    </p:spTree>
    <p:extLst>
      <p:ext uri="{BB962C8B-B14F-4D97-AF65-F5344CB8AC3E}">
        <p14:creationId xmlns:p14="http://schemas.microsoft.com/office/powerpoint/2010/main" val="24322941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97B549-9E51-42E0-992A-73E775957773}"/>
              </a:ext>
            </a:extLst>
          </p:cNvPr>
          <p:cNvSpPr>
            <a:spLocks noGrp="1"/>
          </p:cNvSpPr>
          <p:nvPr>
            <p:ph type="title"/>
          </p:nvPr>
        </p:nvSpPr>
        <p:spPr>
          <a:xfrm>
            <a:off x="640079" y="1371599"/>
            <a:ext cx="10890929" cy="939753"/>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C81A5FDC-7C4B-45FB-8462-E2CE79919F33}"/>
              </a:ext>
            </a:extLst>
          </p:cNvPr>
          <p:cNvSpPr>
            <a:spLocks noGrp="1"/>
          </p:cNvSpPr>
          <p:nvPr>
            <p:ph type="body" idx="1"/>
          </p:nvPr>
        </p:nvSpPr>
        <p:spPr>
          <a:xfrm>
            <a:off x="640079" y="2311352"/>
            <a:ext cx="5212080" cy="695373"/>
          </a:xfrm>
        </p:spPr>
        <p:txBody>
          <a:bodyPr anchor="b">
            <a:normAutofit/>
          </a:bodyPr>
          <a:lstStyle>
            <a:lvl1pPr marL="0" indent="0">
              <a:buNone/>
              <a:defRPr sz="18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BD8B686-2E92-45B9-A3D7-9DCAA0C50B36}"/>
              </a:ext>
            </a:extLst>
          </p:cNvPr>
          <p:cNvSpPr>
            <a:spLocks noGrp="1"/>
          </p:cNvSpPr>
          <p:nvPr>
            <p:ph sz="half" idx="2"/>
          </p:nvPr>
        </p:nvSpPr>
        <p:spPr>
          <a:xfrm>
            <a:off x="640079" y="3006725"/>
            <a:ext cx="5212080" cy="31912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86ADB526-4A44-47B6-8D14-93202E590AA7}"/>
              </a:ext>
            </a:extLst>
          </p:cNvPr>
          <p:cNvSpPr>
            <a:spLocks noGrp="1"/>
          </p:cNvSpPr>
          <p:nvPr>
            <p:ph type="body" sz="quarter" idx="3"/>
          </p:nvPr>
        </p:nvSpPr>
        <p:spPr>
          <a:xfrm>
            <a:off x="6318928" y="2311352"/>
            <a:ext cx="5212080" cy="695373"/>
          </a:xfrm>
        </p:spPr>
        <p:txBody>
          <a:bodyPr anchor="b">
            <a:normAutofit/>
          </a:bodyPr>
          <a:lstStyle>
            <a:lvl1pPr marL="0" indent="0">
              <a:buNone/>
              <a:defRPr sz="18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74177CA-5C13-4311-BFD3-B98FBD942DA5}"/>
              </a:ext>
            </a:extLst>
          </p:cNvPr>
          <p:cNvSpPr>
            <a:spLocks noGrp="1"/>
          </p:cNvSpPr>
          <p:nvPr>
            <p:ph sz="quarter" idx="4"/>
          </p:nvPr>
        </p:nvSpPr>
        <p:spPr>
          <a:xfrm>
            <a:off x="6318928" y="3006725"/>
            <a:ext cx="5212080" cy="31912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DEA255A-4CB5-40CA-B756-1AA5E27C20BF}"/>
              </a:ext>
            </a:extLst>
          </p:cNvPr>
          <p:cNvSpPr>
            <a:spLocks noGrp="1"/>
          </p:cNvSpPr>
          <p:nvPr>
            <p:ph type="dt" sz="half" idx="10"/>
          </p:nvPr>
        </p:nvSpPr>
        <p:spPr/>
        <p:txBody>
          <a:bodyPr/>
          <a:lstStyle/>
          <a:p>
            <a:fld id="{6AEEA9BA-4E8F-439E-BEA4-91FBA01E3F5F}" type="datetime1">
              <a:rPr lang="en-US" smtClean="0"/>
              <a:t>2/24/2026</a:t>
            </a:fld>
            <a:endParaRPr lang="en-US"/>
          </a:p>
        </p:txBody>
      </p:sp>
      <p:sp>
        <p:nvSpPr>
          <p:cNvPr id="8" name="Footer Placeholder 7">
            <a:extLst>
              <a:ext uri="{FF2B5EF4-FFF2-40B4-BE49-F238E27FC236}">
                <a16:creationId xmlns:a16="http://schemas.microsoft.com/office/drawing/2014/main" id="{FF3072C4-10F1-49B8-B0BF-69204EDDCFAE}"/>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4A5ACC97-44C1-4887-909B-E6732D3C1FFE}"/>
              </a:ext>
            </a:extLst>
          </p:cNvPr>
          <p:cNvSpPr>
            <a:spLocks noGrp="1"/>
          </p:cNvSpPr>
          <p:nvPr>
            <p:ph type="sldNum" sz="quarter" idx="12"/>
          </p:nvPr>
        </p:nvSpPr>
        <p:spPr/>
        <p:txBody>
          <a:bodyPr/>
          <a:lstStyle/>
          <a:p>
            <a:fld id="{70C12960-6E85-460F-B6E3-5B82CB31AF3D}" type="slidenum">
              <a:rPr lang="en-US" smtClean="0"/>
              <a:t>‹nr.›</a:t>
            </a:fld>
            <a:endParaRPr lang="en-US"/>
          </a:p>
        </p:txBody>
      </p:sp>
    </p:spTree>
    <p:extLst>
      <p:ext uri="{BB962C8B-B14F-4D97-AF65-F5344CB8AC3E}">
        <p14:creationId xmlns:p14="http://schemas.microsoft.com/office/powerpoint/2010/main" val="10115851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27D313-943A-47E0-8A7A-DFFBCC297AB7}"/>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23AC25A7-81C8-4AA1-AD9F-C78A451FDE2E}"/>
              </a:ext>
            </a:extLst>
          </p:cNvPr>
          <p:cNvSpPr>
            <a:spLocks noGrp="1"/>
          </p:cNvSpPr>
          <p:nvPr>
            <p:ph type="dt" sz="half" idx="10"/>
          </p:nvPr>
        </p:nvSpPr>
        <p:spPr/>
        <p:txBody>
          <a:bodyPr/>
          <a:lstStyle/>
          <a:p>
            <a:fld id="{BE15BF18-0007-481C-AA29-413124BC3EE7}" type="datetime1">
              <a:rPr lang="en-US" smtClean="0"/>
              <a:t>2/24/2026</a:t>
            </a:fld>
            <a:endParaRPr lang="en-US"/>
          </a:p>
        </p:txBody>
      </p:sp>
      <p:sp>
        <p:nvSpPr>
          <p:cNvPr id="4" name="Footer Placeholder 3">
            <a:extLst>
              <a:ext uri="{FF2B5EF4-FFF2-40B4-BE49-F238E27FC236}">
                <a16:creationId xmlns:a16="http://schemas.microsoft.com/office/drawing/2014/main" id="{6EF54740-6022-46B2-9C55-B60E9651684F}"/>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089497C9-6B5E-46D6-8FE9-0A5E0CF7F95B}"/>
              </a:ext>
            </a:extLst>
          </p:cNvPr>
          <p:cNvSpPr>
            <a:spLocks noGrp="1"/>
          </p:cNvSpPr>
          <p:nvPr>
            <p:ph type="sldNum" sz="quarter" idx="12"/>
          </p:nvPr>
        </p:nvSpPr>
        <p:spPr/>
        <p:txBody>
          <a:bodyPr/>
          <a:lstStyle/>
          <a:p>
            <a:fld id="{70C12960-6E85-460F-B6E3-5B82CB31AF3D}" type="slidenum">
              <a:rPr lang="en-US" smtClean="0"/>
              <a:t>‹nr.›</a:t>
            </a:fld>
            <a:endParaRPr lang="en-US"/>
          </a:p>
        </p:txBody>
      </p:sp>
    </p:spTree>
    <p:extLst>
      <p:ext uri="{BB962C8B-B14F-4D97-AF65-F5344CB8AC3E}">
        <p14:creationId xmlns:p14="http://schemas.microsoft.com/office/powerpoint/2010/main" val="13894718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useBgFill="1">
        <p:nvSpPr>
          <p:cNvPr id="5" name="Rectangle 4">
            <a:extLst>
              <a:ext uri="{FF2B5EF4-FFF2-40B4-BE49-F238E27FC236}">
                <a16:creationId xmlns:a16="http://schemas.microsoft.com/office/drawing/2014/main" id="{149F9F0F-FB8C-5565-247C-BDCC156B5CAF}"/>
              </a:ext>
            </a:extLst>
          </p:cNvPr>
          <p:cNvSpPr/>
          <p:nvPr/>
        </p:nvSpPr>
        <p:spPr>
          <a:xfrm>
            <a:off x="0" y="0"/>
            <a:ext cx="12192000" cy="685800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a:extLst>
              <a:ext uri="{FF2B5EF4-FFF2-40B4-BE49-F238E27FC236}">
                <a16:creationId xmlns:a16="http://schemas.microsoft.com/office/drawing/2014/main" id="{92740D3C-270A-401A-810C-2F86BBBB87D4}"/>
              </a:ext>
            </a:extLst>
          </p:cNvPr>
          <p:cNvSpPr>
            <a:spLocks noGrp="1"/>
          </p:cNvSpPr>
          <p:nvPr>
            <p:ph type="dt" sz="half" idx="10"/>
          </p:nvPr>
        </p:nvSpPr>
        <p:spPr/>
        <p:txBody>
          <a:bodyPr/>
          <a:lstStyle/>
          <a:p>
            <a:fld id="{09BE9870-3748-43AD-B547-02A075CB4A1D}" type="datetime1">
              <a:rPr lang="en-US" smtClean="0"/>
              <a:t>2/24/2026</a:t>
            </a:fld>
            <a:endParaRPr lang="en-US"/>
          </a:p>
        </p:txBody>
      </p:sp>
      <p:sp>
        <p:nvSpPr>
          <p:cNvPr id="3" name="Footer Placeholder 2">
            <a:extLst>
              <a:ext uri="{FF2B5EF4-FFF2-40B4-BE49-F238E27FC236}">
                <a16:creationId xmlns:a16="http://schemas.microsoft.com/office/drawing/2014/main" id="{DDCBE9F8-1765-4F36-A4DE-1DB136025AC9}"/>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7790CF9E-A6C6-4873-ADBE-7A2939319E58}"/>
              </a:ext>
            </a:extLst>
          </p:cNvPr>
          <p:cNvSpPr>
            <a:spLocks noGrp="1"/>
          </p:cNvSpPr>
          <p:nvPr>
            <p:ph type="sldNum" sz="quarter" idx="12"/>
          </p:nvPr>
        </p:nvSpPr>
        <p:spPr/>
        <p:txBody>
          <a:bodyPr/>
          <a:lstStyle/>
          <a:p>
            <a:fld id="{70C12960-6E85-460F-B6E3-5B82CB31AF3D}" type="slidenum">
              <a:rPr lang="en-US" smtClean="0"/>
              <a:t>‹nr.›</a:t>
            </a:fld>
            <a:endParaRPr lang="en-US"/>
          </a:p>
        </p:txBody>
      </p:sp>
    </p:spTree>
    <p:extLst>
      <p:ext uri="{BB962C8B-B14F-4D97-AF65-F5344CB8AC3E}">
        <p14:creationId xmlns:p14="http://schemas.microsoft.com/office/powerpoint/2010/main" val="34087515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08CDF8-00AD-4441-A6D5-9D7A659EB6C0}"/>
              </a:ext>
            </a:extLst>
          </p:cNvPr>
          <p:cNvSpPr>
            <a:spLocks noGrp="1"/>
          </p:cNvSpPr>
          <p:nvPr>
            <p:ph type="title"/>
          </p:nvPr>
        </p:nvSpPr>
        <p:spPr>
          <a:xfrm>
            <a:off x="640080" y="1371600"/>
            <a:ext cx="3859397" cy="1451723"/>
          </a:xfrm>
        </p:spPr>
        <p:txBody>
          <a:bodyPr anchor="t">
            <a:normAutofit/>
          </a:bodyPr>
          <a:lstStyle>
            <a:lvl1pPr>
              <a:defRPr sz="36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8C330AF-CB7E-420A-AE8A-E02E90325885}"/>
              </a:ext>
            </a:extLst>
          </p:cNvPr>
          <p:cNvSpPr>
            <a:spLocks noGrp="1"/>
          </p:cNvSpPr>
          <p:nvPr>
            <p:ph idx="1"/>
          </p:nvPr>
        </p:nvSpPr>
        <p:spPr>
          <a:xfrm>
            <a:off x="4936519" y="1031001"/>
            <a:ext cx="6594490" cy="5166360"/>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F43257AD-2422-4CDA-9C55-700F4B5BF251}"/>
              </a:ext>
            </a:extLst>
          </p:cNvPr>
          <p:cNvSpPr>
            <a:spLocks noGrp="1"/>
          </p:cNvSpPr>
          <p:nvPr>
            <p:ph type="body" sz="half" idx="2"/>
          </p:nvPr>
        </p:nvSpPr>
        <p:spPr>
          <a:xfrm>
            <a:off x="640080" y="2972168"/>
            <a:ext cx="3859397" cy="3226826"/>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1B7454-C1CC-46F2-A6FB-1FE786C48F49}"/>
              </a:ext>
            </a:extLst>
          </p:cNvPr>
          <p:cNvSpPr>
            <a:spLocks noGrp="1"/>
          </p:cNvSpPr>
          <p:nvPr>
            <p:ph type="dt" sz="half" idx="10"/>
          </p:nvPr>
        </p:nvSpPr>
        <p:spPr/>
        <p:txBody>
          <a:bodyPr/>
          <a:lstStyle/>
          <a:p>
            <a:fld id="{558E7897-33C5-4F1A-9307-D068E37F3DC7}" type="datetime1">
              <a:rPr lang="en-US" smtClean="0"/>
              <a:t>2/24/2026</a:t>
            </a:fld>
            <a:endParaRPr lang="en-US"/>
          </a:p>
        </p:txBody>
      </p:sp>
      <p:sp>
        <p:nvSpPr>
          <p:cNvPr id="6" name="Footer Placeholder 5">
            <a:extLst>
              <a:ext uri="{FF2B5EF4-FFF2-40B4-BE49-F238E27FC236}">
                <a16:creationId xmlns:a16="http://schemas.microsoft.com/office/drawing/2014/main" id="{49077DBE-6CC7-421B-AB5E-341E20BD922B}"/>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D6EAB8F-7526-4CDB-B782-FAD8B3E70B0A}"/>
              </a:ext>
            </a:extLst>
          </p:cNvPr>
          <p:cNvSpPr>
            <a:spLocks noGrp="1"/>
          </p:cNvSpPr>
          <p:nvPr>
            <p:ph type="sldNum" sz="quarter" idx="12"/>
          </p:nvPr>
        </p:nvSpPr>
        <p:spPr/>
        <p:txBody>
          <a:bodyPr/>
          <a:lstStyle/>
          <a:p>
            <a:fld id="{70C12960-6E85-460F-B6E3-5B82CB31AF3D}" type="slidenum">
              <a:rPr lang="en-US" smtClean="0"/>
              <a:t>‹nr.›</a:t>
            </a:fld>
            <a:endParaRPr lang="en-US"/>
          </a:p>
        </p:txBody>
      </p:sp>
    </p:spTree>
    <p:extLst>
      <p:ext uri="{BB962C8B-B14F-4D97-AF65-F5344CB8AC3E}">
        <p14:creationId xmlns:p14="http://schemas.microsoft.com/office/powerpoint/2010/main" val="3329953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31647F-5A61-44C9-81DC-331C9AE5DDAE}"/>
              </a:ext>
            </a:extLst>
          </p:cNvPr>
          <p:cNvSpPr>
            <a:spLocks noGrp="1"/>
          </p:cNvSpPr>
          <p:nvPr>
            <p:ph type="title"/>
          </p:nvPr>
        </p:nvSpPr>
        <p:spPr>
          <a:xfrm>
            <a:off x="640080" y="1371600"/>
            <a:ext cx="3859397" cy="1451723"/>
          </a:xfrm>
        </p:spPr>
        <p:txBody>
          <a:bodyPr anchor="t">
            <a:normAutofit/>
          </a:bodyPr>
          <a:lstStyle>
            <a:lvl1pPr>
              <a:defRPr sz="36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31627A0F-F1B8-49BE-A0FF-7FE16E3BDCC1}"/>
              </a:ext>
            </a:extLst>
          </p:cNvPr>
          <p:cNvSpPr>
            <a:spLocks noGrp="1"/>
          </p:cNvSpPr>
          <p:nvPr>
            <p:ph type="pic" idx="1"/>
          </p:nvPr>
        </p:nvSpPr>
        <p:spPr>
          <a:xfrm>
            <a:off x="4937760" y="1033271"/>
            <a:ext cx="6592824" cy="516636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C86D1BD6-1519-4431-9FAF-7D4F4129972C}"/>
              </a:ext>
            </a:extLst>
          </p:cNvPr>
          <p:cNvSpPr>
            <a:spLocks noGrp="1"/>
          </p:cNvSpPr>
          <p:nvPr>
            <p:ph type="body" sz="half" idx="2"/>
          </p:nvPr>
        </p:nvSpPr>
        <p:spPr>
          <a:xfrm>
            <a:off x="640080" y="2972167"/>
            <a:ext cx="3859397" cy="322682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5A587A0-353B-42C2-BA96-B1ADEDF642BE}"/>
              </a:ext>
            </a:extLst>
          </p:cNvPr>
          <p:cNvSpPr>
            <a:spLocks noGrp="1"/>
          </p:cNvSpPr>
          <p:nvPr>
            <p:ph type="dt" sz="half" idx="10"/>
          </p:nvPr>
        </p:nvSpPr>
        <p:spPr/>
        <p:txBody>
          <a:bodyPr/>
          <a:lstStyle/>
          <a:p>
            <a:fld id="{82E171BA-CC09-47C8-A6DF-F5C5CB59CEEC}" type="datetime1">
              <a:rPr lang="en-US" smtClean="0"/>
              <a:t>2/24/2026</a:t>
            </a:fld>
            <a:endParaRPr lang="en-US"/>
          </a:p>
        </p:txBody>
      </p:sp>
      <p:sp>
        <p:nvSpPr>
          <p:cNvPr id="6" name="Footer Placeholder 5">
            <a:extLst>
              <a:ext uri="{FF2B5EF4-FFF2-40B4-BE49-F238E27FC236}">
                <a16:creationId xmlns:a16="http://schemas.microsoft.com/office/drawing/2014/main" id="{44D5A88E-3957-4B76-B1BE-4164029217B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5F7C5FD-E56A-4C66-8F23-087F95A2FD0E}"/>
              </a:ext>
            </a:extLst>
          </p:cNvPr>
          <p:cNvSpPr>
            <a:spLocks noGrp="1"/>
          </p:cNvSpPr>
          <p:nvPr>
            <p:ph type="sldNum" sz="quarter" idx="12"/>
          </p:nvPr>
        </p:nvSpPr>
        <p:spPr/>
        <p:txBody>
          <a:bodyPr/>
          <a:lstStyle/>
          <a:p>
            <a:fld id="{70C12960-6E85-460F-B6E3-5B82CB31AF3D}" type="slidenum">
              <a:rPr lang="en-US" smtClean="0"/>
              <a:t>‹nr.›</a:t>
            </a:fld>
            <a:endParaRPr lang="en-US"/>
          </a:p>
        </p:txBody>
      </p:sp>
    </p:spTree>
    <p:extLst>
      <p:ext uri="{BB962C8B-B14F-4D97-AF65-F5344CB8AC3E}">
        <p14:creationId xmlns:p14="http://schemas.microsoft.com/office/powerpoint/2010/main" val="21234308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AB4E786-7636-4278-8595-D365D28A796A}"/>
              </a:ext>
            </a:extLst>
          </p:cNvPr>
          <p:cNvSpPr>
            <a:spLocks noGrp="1"/>
          </p:cNvSpPr>
          <p:nvPr>
            <p:ph type="title"/>
          </p:nvPr>
        </p:nvSpPr>
        <p:spPr>
          <a:xfrm>
            <a:off x="640079" y="1371601"/>
            <a:ext cx="10890929" cy="109728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EA740849-7059-4C70-992B-5304D2EE9BAB}"/>
              </a:ext>
            </a:extLst>
          </p:cNvPr>
          <p:cNvSpPr>
            <a:spLocks noGrp="1"/>
          </p:cNvSpPr>
          <p:nvPr>
            <p:ph type="body" idx="1"/>
          </p:nvPr>
        </p:nvSpPr>
        <p:spPr>
          <a:xfrm>
            <a:off x="640080" y="2633472"/>
            <a:ext cx="10890928" cy="356616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D09FEBF6-CEA6-4332-87B3-697807571C84}"/>
              </a:ext>
            </a:extLst>
          </p:cNvPr>
          <p:cNvSpPr>
            <a:spLocks noGrp="1"/>
          </p:cNvSpPr>
          <p:nvPr>
            <p:ph type="dt" sz="half" idx="2"/>
          </p:nvPr>
        </p:nvSpPr>
        <p:spPr>
          <a:xfrm>
            <a:off x="640080" y="6356350"/>
            <a:ext cx="2743200" cy="365125"/>
          </a:xfrm>
          <a:prstGeom prst="rect">
            <a:avLst/>
          </a:prstGeom>
        </p:spPr>
        <p:txBody>
          <a:bodyPr vert="horz" lIns="91440" tIns="45720" rIns="91440" bIns="45720" rtlCol="0" anchor="ctr"/>
          <a:lstStyle>
            <a:lvl1pPr algn="l">
              <a:defRPr sz="900" b="1" cap="all" spc="300" baseline="0">
                <a:solidFill>
                  <a:schemeClr val="tx1"/>
                </a:solidFill>
              </a:defRPr>
            </a:lvl1pPr>
          </a:lstStyle>
          <a:p>
            <a:fld id="{7DA38F49-B3E2-4BF0-BEC7-C30D34ABBB8D}" type="datetime1">
              <a:rPr lang="en-US" smtClean="0"/>
              <a:t>2/24/2026</a:t>
            </a:fld>
            <a:endParaRPr lang="en-US"/>
          </a:p>
        </p:txBody>
      </p:sp>
      <p:sp>
        <p:nvSpPr>
          <p:cNvPr id="5" name="Footer Placeholder 4">
            <a:extLst>
              <a:ext uri="{FF2B5EF4-FFF2-40B4-BE49-F238E27FC236}">
                <a16:creationId xmlns:a16="http://schemas.microsoft.com/office/drawing/2014/main" id="{BC6BAF94-621C-43E1-BA0C-410A6899031B}"/>
              </a:ext>
            </a:extLst>
          </p:cNvPr>
          <p:cNvSpPr>
            <a:spLocks noGrp="1"/>
          </p:cNvSpPr>
          <p:nvPr>
            <p:ph type="ftr" sz="quarter" idx="3"/>
          </p:nvPr>
        </p:nvSpPr>
        <p:spPr>
          <a:xfrm>
            <a:off x="6767622" y="6356350"/>
            <a:ext cx="4040373" cy="365125"/>
          </a:xfrm>
          <a:prstGeom prst="rect">
            <a:avLst/>
          </a:prstGeom>
        </p:spPr>
        <p:txBody>
          <a:bodyPr vert="horz" lIns="91440" tIns="45720" rIns="91440" bIns="45720" rtlCol="0" anchor="ctr"/>
          <a:lstStyle>
            <a:lvl1pPr algn="r">
              <a:defRPr sz="900" b="1" cap="all" spc="300" baseline="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137D19E5-9E16-48C9-AAE2-0C70679A8D7B}"/>
              </a:ext>
            </a:extLst>
          </p:cNvPr>
          <p:cNvSpPr>
            <a:spLocks noGrp="1"/>
          </p:cNvSpPr>
          <p:nvPr>
            <p:ph type="sldNum" sz="quarter" idx="4"/>
          </p:nvPr>
        </p:nvSpPr>
        <p:spPr>
          <a:xfrm>
            <a:off x="10807995" y="6356350"/>
            <a:ext cx="723014" cy="365125"/>
          </a:xfrm>
          <a:prstGeom prst="rect">
            <a:avLst/>
          </a:prstGeom>
        </p:spPr>
        <p:txBody>
          <a:bodyPr vert="horz" lIns="91440" tIns="45720" rIns="91440" bIns="45720" rtlCol="0" anchor="ctr"/>
          <a:lstStyle>
            <a:lvl1pPr algn="r">
              <a:defRPr sz="900" b="1" cap="all" spc="300" baseline="0">
                <a:solidFill>
                  <a:schemeClr val="tx1"/>
                </a:solidFill>
              </a:defRPr>
            </a:lvl1pPr>
          </a:lstStyle>
          <a:p>
            <a:fld id="{70C12960-6E85-460F-B6E3-5B82CB31AF3D}" type="slidenum">
              <a:rPr lang="en-US" smtClean="0"/>
              <a:t>‹nr.›</a:t>
            </a:fld>
            <a:endParaRPr lang="en-US"/>
          </a:p>
        </p:txBody>
      </p:sp>
      <p:cxnSp>
        <p:nvCxnSpPr>
          <p:cNvPr id="9" name="Straight Connector 8">
            <a:extLst>
              <a:ext uri="{FF2B5EF4-FFF2-40B4-BE49-F238E27FC236}">
                <a16:creationId xmlns:a16="http://schemas.microsoft.com/office/drawing/2014/main" id="{118E06E4-607B-144B-382B-AD3D06B1EE8C}"/>
              </a:ext>
              <a:ext uri="{C183D7F6-B498-43B3-948B-1728B52AA6E4}">
                <adec:decorative xmlns:adec="http://schemas.microsoft.com/office/drawing/2017/decorative" val="1"/>
              </a:ext>
            </a:extLst>
          </p:cNvPr>
          <p:cNvCxnSpPr>
            <a:cxnSpLocks/>
          </p:cNvCxnSpPr>
          <p:nvPr/>
        </p:nvCxnSpPr>
        <p:spPr>
          <a:xfrm>
            <a:off x="713232" y="1031001"/>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3481714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914400" rtl="0" eaLnBrk="1" latinLnBrk="0" hangingPunct="1">
        <a:lnSpc>
          <a:spcPct val="100000"/>
        </a:lnSpc>
        <a:spcBef>
          <a:spcPct val="0"/>
        </a:spcBef>
        <a:buNone/>
        <a:defRPr sz="4000" b="1"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87000"/>
        <a:buFont typeface="Arial" panose="020B0604020202020204" pitchFamily="34" charset="0"/>
        <a:buChar char="•"/>
        <a:defRPr sz="2000" kern="1200">
          <a:solidFill>
            <a:schemeClr val="tx1"/>
          </a:solidFill>
          <a:latin typeface="+mn-lt"/>
          <a:ea typeface="+mn-ea"/>
          <a:cs typeface="+mn-cs"/>
        </a:defRPr>
      </a:lvl1pPr>
      <a:lvl2pPr marL="493776" indent="-228600" algn="l" defTabSz="914400" rtl="0" eaLnBrk="1" latinLnBrk="0" hangingPunct="1">
        <a:lnSpc>
          <a:spcPct val="120000"/>
        </a:lnSpc>
        <a:spcBef>
          <a:spcPts val="500"/>
        </a:spcBef>
        <a:buSzPct val="87000"/>
        <a:buFont typeface="Arial" panose="020B0604020202020204" pitchFamily="34" charset="0"/>
        <a:buChar char="•"/>
        <a:defRPr sz="1800" kern="1200">
          <a:solidFill>
            <a:schemeClr val="tx1"/>
          </a:solidFill>
          <a:latin typeface="+mn-lt"/>
          <a:ea typeface="+mn-ea"/>
          <a:cs typeface="+mn-cs"/>
        </a:defRPr>
      </a:lvl2pPr>
      <a:lvl3pPr marL="731520" indent="-228600" algn="l" defTabSz="914400" rtl="0" eaLnBrk="1" latinLnBrk="0" hangingPunct="1">
        <a:lnSpc>
          <a:spcPct val="120000"/>
        </a:lnSpc>
        <a:spcBef>
          <a:spcPts val="500"/>
        </a:spcBef>
        <a:buSzPct val="87000"/>
        <a:buFont typeface="Arial" panose="020B0604020202020204" pitchFamily="34" charset="0"/>
        <a:buChar char="•"/>
        <a:defRPr sz="1600" kern="1200">
          <a:solidFill>
            <a:schemeClr val="tx1"/>
          </a:solidFill>
          <a:latin typeface="+mn-lt"/>
          <a:ea typeface="+mn-ea"/>
          <a:cs typeface="+mn-cs"/>
        </a:defRPr>
      </a:lvl3pPr>
      <a:lvl4pPr marL="1051560" indent="-285750" algn="l" defTabSz="914400" rtl="0" eaLnBrk="1" latinLnBrk="0" hangingPunct="1">
        <a:lnSpc>
          <a:spcPct val="120000"/>
        </a:lnSpc>
        <a:spcBef>
          <a:spcPts val="500"/>
        </a:spcBef>
        <a:buSzPct val="87000"/>
        <a:buFont typeface="Arial" panose="020B0604020202020204" pitchFamily="34" charset="0"/>
        <a:buChar char="•"/>
        <a:defRPr sz="1400" kern="1200">
          <a:solidFill>
            <a:schemeClr val="tx1"/>
          </a:solidFill>
          <a:latin typeface="+mn-lt"/>
          <a:ea typeface="+mn-ea"/>
          <a:cs typeface="+mn-cs"/>
        </a:defRPr>
      </a:lvl4pPr>
      <a:lvl5pPr marL="1298448" indent="-228600" algn="l" defTabSz="914400" rtl="0" eaLnBrk="1" latinLnBrk="0" hangingPunct="1">
        <a:lnSpc>
          <a:spcPct val="120000"/>
        </a:lnSpc>
        <a:spcBef>
          <a:spcPts val="500"/>
        </a:spcBef>
        <a:buSzPct val="87000"/>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8">
            <a:extLst>
              <a:ext uri="{FF2B5EF4-FFF2-40B4-BE49-F238E27FC236}">
                <a16:creationId xmlns:a16="http://schemas.microsoft.com/office/drawing/2014/main" id="{46B9231A-B34B-4A29-A6AC-532E1EE815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3">
            <a:extLst>
              <a:ext uri="{FF2B5EF4-FFF2-40B4-BE49-F238E27FC236}">
                <a16:creationId xmlns:a16="http://schemas.microsoft.com/office/drawing/2014/main" id="{1D2D6F63-EA21-D79A-CBDB-F53BA7DA70E9}"/>
              </a:ext>
            </a:extLst>
          </p:cNvPr>
          <p:cNvPicPr>
            <a:picLocks noChangeAspect="1"/>
          </p:cNvPicPr>
          <p:nvPr/>
        </p:nvPicPr>
        <p:blipFill>
          <a:blip r:embed="rId2">
            <a:alphaModFix amt="40000"/>
          </a:blip>
          <a:srcRect t="23988"/>
          <a:stretch>
            <a:fillRect/>
          </a:stretch>
        </p:blipFill>
        <p:spPr>
          <a:xfrm>
            <a:off x="20" y="152"/>
            <a:ext cx="12191980" cy="6857848"/>
          </a:xfrm>
          <a:prstGeom prst="rect">
            <a:avLst/>
          </a:prstGeom>
        </p:spPr>
      </p:pic>
      <p:sp>
        <p:nvSpPr>
          <p:cNvPr id="2" name="Titel 1">
            <a:extLst>
              <a:ext uri="{FF2B5EF4-FFF2-40B4-BE49-F238E27FC236}">
                <a16:creationId xmlns:a16="http://schemas.microsoft.com/office/drawing/2014/main" id="{F0C54EEF-99BC-E899-115A-D1C1804BFC87}"/>
              </a:ext>
            </a:extLst>
          </p:cNvPr>
          <p:cNvSpPr>
            <a:spLocks noGrp="1"/>
          </p:cNvSpPr>
          <p:nvPr>
            <p:ph type="ctrTitle"/>
          </p:nvPr>
        </p:nvSpPr>
        <p:spPr>
          <a:xfrm>
            <a:off x="640080" y="985233"/>
            <a:ext cx="5758628" cy="3355853"/>
          </a:xfrm>
        </p:spPr>
        <p:txBody>
          <a:bodyPr anchor="t">
            <a:normAutofit/>
          </a:bodyPr>
          <a:lstStyle/>
          <a:p>
            <a:r>
              <a:rPr lang="da-DK" sz="5600" dirty="0">
                <a:solidFill>
                  <a:srgbClr val="FFFFFF"/>
                </a:solidFill>
              </a:rPr>
              <a:t>Miniundersøgelse i samfundsfag</a:t>
            </a:r>
          </a:p>
        </p:txBody>
      </p:sp>
      <p:sp>
        <p:nvSpPr>
          <p:cNvPr id="3" name="Undertitel 2">
            <a:extLst>
              <a:ext uri="{FF2B5EF4-FFF2-40B4-BE49-F238E27FC236}">
                <a16:creationId xmlns:a16="http://schemas.microsoft.com/office/drawing/2014/main" id="{F1CB0620-562B-16D9-B335-DF85D2D23BB6}"/>
              </a:ext>
            </a:extLst>
          </p:cNvPr>
          <p:cNvSpPr>
            <a:spLocks noGrp="1"/>
          </p:cNvSpPr>
          <p:nvPr>
            <p:ph type="subTitle" idx="1"/>
          </p:nvPr>
        </p:nvSpPr>
        <p:spPr>
          <a:xfrm>
            <a:off x="640080" y="5251621"/>
            <a:ext cx="4439920" cy="1104721"/>
          </a:xfrm>
        </p:spPr>
        <p:txBody>
          <a:bodyPr anchor="t">
            <a:normAutofit/>
          </a:bodyPr>
          <a:lstStyle/>
          <a:p>
            <a:endParaRPr lang="da-DK">
              <a:solidFill>
                <a:srgbClr val="FFFFFF"/>
              </a:solidFill>
            </a:endParaRPr>
          </a:p>
        </p:txBody>
      </p:sp>
      <p:cxnSp>
        <p:nvCxnSpPr>
          <p:cNvPr id="11" name="Straight Connector 10">
            <a:extLst>
              <a:ext uri="{FF2B5EF4-FFF2-40B4-BE49-F238E27FC236}">
                <a16:creationId xmlns:a16="http://schemas.microsoft.com/office/drawing/2014/main" id="{F0CE0765-E93C-4D37-9D5F-D464EFB10FA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13232" y="4954368"/>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78840721"/>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C258B14-29AA-270A-8223-7A2CC4EBB176}"/>
              </a:ext>
            </a:extLst>
          </p:cNvPr>
          <p:cNvSpPr>
            <a:spLocks noGrp="1"/>
          </p:cNvSpPr>
          <p:nvPr>
            <p:ph type="title"/>
          </p:nvPr>
        </p:nvSpPr>
        <p:spPr>
          <a:xfrm>
            <a:off x="660992" y="1004236"/>
            <a:ext cx="10890929" cy="1097280"/>
          </a:xfrm>
        </p:spPr>
        <p:txBody>
          <a:bodyPr/>
          <a:lstStyle/>
          <a:p>
            <a:r>
              <a:rPr lang="da-DK" dirty="0"/>
              <a:t>Interviewguide</a:t>
            </a:r>
          </a:p>
        </p:txBody>
      </p:sp>
      <p:sp>
        <p:nvSpPr>
          <p:cNvPr id="3" name="Pladsholder til indhold 2">
            <a:extLst>
              <a:ext uri="{FF2B5EF4-FFF2-40B4-BE49-F238E27FC236}">
                <a16:creationId xmlns:a16="http://schemas.microsoft.com/office/drawing/2014/main" id="{6C13526F-661F-5718-743C-ECD04AD8D9F5}"/>
              </a:ext>
            </a:extLst>
          </p:cNvPr>
          <p:cNvSpPr>
            <a:spLocks noGrp="1"/>
          </p:cNvSpPr>
          <p:nvPr>
            <p:ph idx="1"/>
          </p:nvPr>
        </p:nvSpPr>
        <p:spPr>
          <a:xfrm>
            <a:off x="640080" y="1668379"/>
            <a:ext cx="3423920" cy="4531253"/>
          </a:xfrm>
        </p:spPr>
        <p:txBody>
          <a:bodyPr/>
          <a:lstStyle/>
          <a:p>
            <a:r>
              <a:rPr lang="da-DK" dirty="0"/>
              <a:t>En interviewguide indeholder en række teoretiske spørgsmål, som oversættes til interviewspørgsmål. Det vil sige, at de teoretiske spørgsmål skal operationaliseres, altså omformuleres således interviewpersonen kan forstå hvad der bliver spurgt om.</a:t>
            </a:r>
          </a:p>
          <a:p>
            <a:endParaRPr lang="da-DK" dirty="0"/>
          </a:p>
        </p:txBody>
      </p:sp>
      <p:graphicFrame>
        <p:nvGraphicFramePr>
          <p:cNvPr id="4" name="Tabel 3">
            <a:extLst>
              <a:ext uri="{FF2B5EF4-FFF2-40B4-BE49-F238E27FC236}">
                <a16:creationId xmlns:a16="http://schemas.microsoft.com/office/drawing/2014/main" id="{5B56B7EE-ED24-A93F-4316-F7A2744A49DE}"/>
              </a:ext>
            </a:extLst>
          </p:cNvPr>
          <p:cNvGraphicFramePr>
            <a:graphicFrameLocks noGrp="1"/>
          </p:cNvGraphicFramePr>
          <p:nvPr>
            <p:extLst>
              <p:ext uri="{D42A27DB-BD31-4B8C-83A1-F6EECF244321}">
                <p14:modId xmlns:p14="http://schemas.microsoft.com/office/powerpoint/2010/main" val="386470738"/>
              </p:ext>
            </p:extLst>
          </p:nvPr>
        </p:nvGraphicFramePr>
        <p:xfrm>
          <a:off x="4064000" y="1828345"/>
          <a:ext cx="8128000" cy="475996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644163952"/>
                    </a:ext>
                  </a:extLst>
                </a:gridCol>
                <a:gridCol w="4064000">
                  <a:extLst>
                    <a:ext uri="{9D8B030D-6E8A-4147-A177-3AD203B41FA5}">
                      <a16:colId xmlns:a16="http://schemas.microsoft.com/office/drawing/2014/main" val="354393158"/>
                    </a:ext>
                  </a:extLst>
                </a:gridCol>
              </a:tblGrid>
              <a:tr h="370840">
                <a:tc>
                  <a:txBody>
                    <a:bodyPr/>
                    <a:lstStyle/>
                    <a:p>
                      <a:r>
                        <a:rPr lang="da-DK" dirty="0"/>
                        <a:t>Teoretiske spørgsmål</a:t>
                      </a:r>
                    </a:p>
                  </a:txBody>
                  <a:tcPr/>
                </a:tc>
                <a:tc>
                  <a:txBody>
                    <a:bodyPr/>
                    <a:lstStyle/>
                    <a:p>
                      <a:r>
                        <a:rPr lang="da-DK" dirty="0"/>
                        <a:t>Interviewspørgsmål</a:t>
                      </a:r>
                    </a:p>
                  </a:txBody>
                  <a:tcPr/>
                </a:tc>
                <a:extLst>
                  <a:ext uri="{0D108BD9-81ED-4DB2-BD59-A6C34878D82A}">
                    <a16:rowId xmlns:a16="http://schemas.microsoft.com/office/drawing/2014/main" val="2297914376"/>
                  </a:ext>
                </a:extLst>
              </a:tr>
              <a:tr h="370840">
                <a:tc>
                  <a:txBody>
                    <a:bodyPr/>
                    <a:lstStyle/>
                    <a:p>
                      <a:r>
                        <a:rPr lang="da-DK" dirty="0"/>
                        <a:t>Faktuelle spørgsmål:</a:t>
                      </a:r>
                    </a:p>
                    <a:p>
                      <a:pPr marL="285750" indent="-285750">
                        <a:buFontTx/>
                        <a:buChar char="-"/>
                      </a:pPr>
                      <a:r>
                        <a:rPr lang="da-DK" dirty="0"/>
                        <a:t>Fortæl kort om dig selv</a:t>
                      </a:r>
                    </a:p>
                    <a:p>
                      <a:pPr marL="285750" indent="-285750">
                        <a:buFontTx/>
                        <a:buChar char="-"/>
                      </a:pPr>
                      <a:r>
                        <a:rPr lang="da-DK" dirty="0"/>
                        <a:t>Hvor bor du</a:t>
                      </a:r>
                    </a:p>
                    <a:p>
                      <a:pPr marL="285750" indent="-285750">
                        <a:buFontTx/>
                        <a:buChar char="-"/>
                      </a:pPr>
                      <a:r>
                        <a:rPr lang="da-DK" dirty="0"/>
                        <a:t>Hvor gammel er du?</a:t>
                      </a:r>
                    </a:p>
                    <a:p>
                      <a:pPr marL="285750" indent="-285750">
                        <a:buFontTx/>
                        <a:buChar char="-"/>
                      </a:pPr>
                      <a:r>
                        <a:rPr lang="da-DK" dirty="0"/>
                        <a:t>Evt.</a:t>
                      </a:r>
                    </a:p>
                  </a:txBody>
                  <a:tcPr/>
                </a:tc>
                <a:tc>
                  <a:txBody>
                    <a:bodyPr/>
                    <a:lstStyle/>
                    <a:p>
                      <a:pPr marL="0" indent="0">
                        <a:buFontTx/>
                        <a:buNone/>
                      </a:pPr>
                      <a:endParaRPr lang="da-DK" dirty="0"/>
                    </a:p>
                  </a:txBody>
                  <a:tcPr/>
                </a:tc>
                <a:extLst>
                  <a:ext uri="{0D108BD9-81ED-4DB2-BD59-A6C34878D82A}">
                    <a16:rowId xmlns:a16="http://schemas.microsoft.com/office/drawing/2014/main" val="451088069"/>
                  </a:ext>
                </a:extLst>
              </a:tr>
              <a:tr h="55532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dirty="0"/>
                        <a:t>Hvordan påvirker det hastigt ændrende senmoderne samfund individets generelle trivsel?</a:t>
                      </a:r>
                    </a:p>
                    <a:p>
                      <a:endParaRPr lang="da-DK" dirty="0"/>
                    </a:p>
                  </a:txBody>
                  <a:tcPr/>
                </a:tc>
                <a:tc>
                  <a:txBody>
                    <a:bodyPr/>
                    <a:lstStyle/>
                    <a:p>
                      <a:pPr marL="285750" indent="-285750">
                        <a:buFontTx/>
                        <a:buChar char="-"/>
                      </a:pPr>
                      <a:r>
                        <a:rPr lang="da-DK" dirty="0"/>
                        <a:t>Oplever du, at der er forventninger til hvordan du skal agere i dit daglige virke?</a:t>
                      </a:r>
                    </a:p>
                    <a:p>
                      <a:pPr marL="285750" indent="-285750">
                        <a:buFontTx/>
                        <a:buChar char="-"/>
                      </a:pPr>
                      <a:r>
                        <a:rPr lang="da-DK" dirty="0"/>
                        <a:t>Hvilke forventninger oplever du der er til dig på sociale medier?</a:t>
                      </a:r>
                    </a:p>
                    <a:p>
                      <a:endParaRPr lang="da-DK" dirty="0"/>
                    </a:p>
                  </a:txBody>
                  <a:tcPr/>
                </a:tc>
                <a:extLst>
                  <a:ext uri="{0D108BD9-81ED-4DB2-BD59-A6C34878D82A}">
                    <a16:rowId xmlns:a16="http://schemas.microsoft.com/office/drawing/2014/main" val="2036024009"/>
                  </a:ext>
                </a:extLst>
              </a:tr>
              <a:tr h="370840">
                <a:tc>
                  <a:txBody>
                    <a:bodyPr/>
                    <a:lstStyle/>
                    <a:p>
                      <a:r>
                        <a:rPr lang="da-DK" dirty="0"/>
                        <a:t>Digital immigrant vs. digital indfødt</a:t>
                      </a:r>
                    </a:p>
                    <a:p>
                      <a:r>
                        <a:rPr lang="da-DK" dirty="0"/>
                        <a:t>Goffman og </a:t>
                      </a:r>
                      <a:r>
                        <a:rPr lang="da-DK" dirty="0" err="1"/>
                        <a:t>Meyrowitz</a:t>
                      </a:r>
                      <a:r>
                        <a:rPr lang="da-DK" dirty="0"/>
                        <a:t> (frontstage/backstage)</a:t>
                      </a:r>
                    </a:p>
                    <a:p>
                      <a:r>
                        <a:rPr lang="da-DK" dirty="0"/>
                        <a:t>Præstationssamfundet</a:t>
                      </a:r>
                    </a:p>
                  </a:txBody>
                  <a:tcPr/>
                </a:tc>
                <a:tc>
                  <a:txBody>
                    <a:bodyPr/>
                    <a:lstStyle/>
                    <a:p>
                      <a:pPr marL="285750" indent="-285750">
                        <a:buFontTx/>
                        <a:buChar char="-"/>
                      </a:pPr>
                      <a:r>
                        <a:rPr lang="da-DK" dirty="0"/>
                        <a:t>Hvor meget tid bruger du på sociale medier?</a:t>
                      </a:r>
                    </a:p>
                    <a:p>
                      <a:pPr marL="285750" indent="-285750">
                        <a:buFontTx/>
                        <a:buChar char="-"/>
                      </a:pPr>
                      <a:r>
                        <a:rPr lang="da-DK" dirty="0"/>
                        <a:t>Oplever du, at du skal præstere når du er på sociale medier?</a:t>
                      </a:r>
                    </a:p>
                  </a:txBody>
                  <a:tcPr/>
                </a:tc>
                <a:extLst>
                  <a:ext uri="{0D108BD9-81ED-4DB2-BD59-A6C34878D82A}">
                    <a16:rowId xmlns:a16="http://schemas.microsoft.com/office/drawing/2014/main" val="865929052"/>
                  </a:ext>
                </a:extLst>
              </a:tr>
            </a:tbl>
          </a:graphicData>
        </a:graphic>
      </p:graphicFrame>
    </p:spTree>
    <p:extLst>
      <p:ext uri="{BB962C8B-B14F-4D97-AF65-F5344CB8AC3E}">
        <p14:creationId xmlns:p14="http://schemas.microsoft.com/office/powerpoint/2010/main" val="808095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ADAB75D-CD4A-7B10-DF0B-9DD66AC48C8A}"/>
              </a:ext>
            </a:extLst>
          </p:cNvPr>
          <p:cNvSpPr>
            <a:spLocks noGrp="1"/>
          </p:cNvSpPr>
          <p:nvPr>
            <p:ph type="title"/>
          </p:nvPr>
        </p:nvSpPr>
        <p:spPr/>
        <p:txBody>
          <a:bodyPr/>
          <a:lstStyle/>
          <a:p>
            <a:r>
              <a:rPr lang="da-DK" dirty="0"/>
              <a:t>Miniundersøgelse	</a:t>
            </a:r>
          </a:p>
        </p:txBody>
      </p:sp>
      <p:sp>
        <p:nvSpPr>
          <p:cNvPr id="3" name="Pladsholder til indhold 2">
            <a:extLst>
              <a:ext uri="{FF2B5EF4-FFF2-40B4-BE49-F238E27FC236}">
                <a16:creationId xmlns:a16="http://schemas.microsoft.com/office/drawing/2014/main" id="{76EA50C1-9D8F-5E6E-234B-ED84EFDB39F0}"/>
              </a:ext>
            </a:extLst>
          </p:cNvPr>
          <p:cNvSpPr>
            <a:spLocks noGrp="1"/>
          </p:cNvSpPr>
          <p:nvPr>
            <p:ph idx="1"/>
          </p:nvPr>
        </p:nvSpPr>
        <p:spPr/>
        <p:txBody>
          <a:bodyPr>
            <a:normAutofit fontScale="77500" lnSpcReduction="20000"/>
          </a:bodyPr>
          <a:lstStyle/>
          <a:p>
            <a:pPr lvl="0"/>
            <a:r>
              <a:rPr lang="da-DK" dirty="0"/>
              <a:t>I skal arbejde sammen i par. </a:t>
            </a:r>
          </a:p>
          <a:p>
            <a:pPr lvl="0"/>
            <a:r>
              <a:rPr lang="da-DK" dirty="0"/>
              <a:t>I skal finde en person på gymnasiet I vil interviewe.</a:t>
            </a:r>
          </a:p>
          <a:p>
            <a:pPr lvl="0"/>
            <a:r>
              <a:rPr lang="da-DK" dirty="0"/>
              <a:t>I skal ved hjælp af den kvalitative metode undersøge, hvordan unges brug af sociale medier påvirker unges trivsel.</a:t>
            </a:r>
          </a:p>
          <a:p>
            <a:pPr lvl="0"/>
            <a:r>
              <a:rPr lang="da-DK" dirty="0"/>
              <a:t>I skal udarbejde en interviewguide med et klart fokus, hvor I skal operationaliserer de teoretiske spørgsmål og antagelser til konkrete spørgsmål.</a:t>
            </a:r>
          </a:p>
          <a:p>
            <a:pPr lvl="0"/>
            <a:r>
              <a:rPr lang="da-DK" dirty="0"/>
              <a:t>I skal overveje om I vil interviewe enkeltpersoner eller lave fokusgruppe interviews.</a:t>
            </a:r>
          </a:p>
          <a:p>
            <a:pPr lvl="0"/>
            <a:r>
              <a:rPr lang="da-DK" dirty="0"/>
              <a:t>Start på indsamling af materiale. Dvs. lav et eller flere interviews med afsæt i jeres interviewguide. </a:t>
            </a:r>
          </a:p>
          <a:p>
            <a:pPr lvl="0"/>
            <a:r>
              <a:rPr lang="da-DK" dirty="0"/>
              <a:t>I skal udvælge en person interviewer, og en der optager jeres interview på lyd.</a:t>
            </a:r>
          </a:p>
          <a:p>
            <a:pPr lvl="0"/>
            <a:r>
              <a:rPr lang="da-DK"/>
              <a:t>Interviewet skal være afholdt inden næste lektion. </a:t>
            </a:r>
          </a:p>
          <a:p>
            <a:endParaRPr lang="da-DK"/>
          </a:p>
        </p:txBody>
      </p:sp>
    </p:spTree>
    <p:extLst>
      <p:ext uri="{BB962C8B-B14F-4D97-AF65-F5344CB8AC3E}">
        <p14:creationId xmlns:p14="http://schemas.microsoft.com/office/powerpoint/2010/main" val="36449697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51B34E7-3CE0-0123-02E1-95EC8E48BB23}"/>
              </a:ext>
            </a:extLst>
          </p:cNvPr>
          <p:cNvSpPr>
            <a:spLocks noGrp="1"/>
          </p:cNvSpPr>
          <p:nvPr>
            <p:ph type="title"/>
          </p:nvPr>
        </p:nvSpPr>
        <p:spPr/>
        <p:txBody>
          <a:bodyPr/>
          <a:lstStyle/>
          <a:p>
            <a:r>
              <a:rPr lang="da-DK" dirty="0"/>
              <a:t>Dagens program	</a:t>
            </a:r>
          </a:p>
        </p:txBody>
      </p:sp>
      <p:sp>
        <p:nvSpPr>
          <p:cNvPr id="3" name="Pladsholder til indhold 2">
            <a:extLst>
              <a:ext uri="{FF2B5EF4-FFF2-40B4-BE49-F238E27FC236}">
                <a16:creationId xmlns:a16="http://schemas.microsoft.com/office/drawing/2014/main" id="{6E22A918-57F9-A6D0-5EF8-83EE599908FA}"/>
              </a:ext>
            </a:extLst>
          </p:cNvPr>
          <p:cNvSpPr>
            <a:spLocks noGrp="1"/>
          </p:cNvSpPr>
          <p:nvPr>
            <p:ph idx="1"/>
          </p:nvPr>
        </p:nvSpPr>
        <p:spPr/>
        <p:txBody>
          <a:bodyPr/>
          <a:lstStyle/>
          <a:p>
            <a:r>
              <a:rPr lang="da-DK" dirty="0"/>
              <a:t>Hængeparti fra forrige lektion: Hvad er status med unges (mis)trivsel?</a:t>
            </a:r>
          </a:p>
          <a:p>
            <a:r>
              <a:rPr lang="da-DK" dirty="0"/>
              <a:t>Metoder i samfundsfag: udfyld skema</a:t>
            </a:r>
          </a:p>
          <a:p>
            <a:r>
              <a:rPr lang="da-DK" dirty="0"/>
              <a:t>Miniundersøgelse – indsamling af empiri</a:t>
            </a:r>
          </a:p>
          <a:p>
            <a:endParaRPr lang="da-DK" dirty="0"/>
          </a:p>
          <a:p>
            <a:r>
              <a:rPr lang="da-DK" dirty="0"/>
              <a:t>Næste gang:</a:t>
            </a:r>
          </a:p>
          <a:p>
            <a:r>
              <a:rPr lang="da-DK" dirty="0"/>
              <a:t>Efterbehandling af jeres empiri</a:t>
            </a:r>
          </a:p>
        </p:txBody>
      </p:sp>
    </p:spTree>
    <p:extLst>
      <p:ext uri="{BB962C8B-B14F-4D97-AF65-F5344CB8AC3E}">
        <p14:creationId xmlns:p14="http://schemas.microsoft.com/office/powerpoint/2010/main" val="24477058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2A239CD-978F-D848-7DCD-BABB206F1AEF}"/>
              </a:ext>
            </a:extLst>
          </p:cNvPr>
          <p:cNvSpPr>
            <a:spLocks noGrp="1"/>
          </p:cNvSpPr>
          <p:nvPr>
            <p:ph type="title"/>
          </p:nvPr>
        </p:nvSpPr>
        <p:spPr/>
        <p:txBody>
          <a:bodyPr>
            <a:normAutofit fontScale="90000"/>
          </a:bodyPr>
          <a:lstStyle/>
          <a:p>
            <a:r>
              <a:rPr lang="da-DK" dirty="0"/>
              <a:t>Trivselskommissionen – status på unges (mis)trivsel</a:t>
            </a:r>
          </a:p>
        </p:txBody>
      </p:sp>
      <p:sp>
        <p:nvSpPr>
          <p:cNvPr id="3" name="Pladsholder til indhold 2">
            <a:extLst>
              <a:ext uri="{FF2B5EF4-FFF2-40B4-BE49-F238E27FC236}">
                <a16:creationId xmlns:a16="http://schemas.microsoft.com/office/drawing/2014/main" id="{1F096CBA-E3AC-7B97-A948-4B0FA17DE515}"/>
              </a:ext>
            </a:extLst>
          </p:cNvPr>
          <p:cNvSpPr>
            <a:spLocks noGrp="1"/>
          </p:cNvSpPr>
          <p:nvPr>
            <p:ph idx="1"/>
          </p:nvPr>
        </p:nvSpPr>
        <p:spPr/>
        <p:txBody>
          <a:bodyPr>
            <a:normAutofit fontScale="85000" lnSpcReduction="10000"/>
          </a:bodyPr>
          <a:lstStyle/>
          <a:p>
            <a:r>
              <a:rPr lang="da-DK" dirty="0"/>
              <a:t>Trivselskommissionen er kommet med en række anbefalinger til den paradoksale udvikling det er, at vi oplever en voksende rigdom og accelereret frigørelse som ikke øger vores livstilfredshed og trivsel blandt børn og unge.</a:t>
            </a:r>
          </a:p>
          <a:p>
            <a:r>
              <a:rPr lang="da-DK" dirty="0"/>
              <a:t>Gå ind på følgende link: https://uvm.dk/media/ep1ga0yl/250224-kort-om-trivselskommissionens-afrapportering.pdf</a:t>
            </a:r>
          </a:p>
          <a:p>
            <a:r>
              <a:rPr lang="da-DK" dirty="0"/>
              <a:t>Besvar nedenstående spørgsmål: </a:t>
            </a:r>
          </a:p>
          <a:p>
            <a:pPr lvl="1"/>
            <a:r>
              <a:rPr lang="da-DK" dirty="0"/>
              <a:t>Hvad er statusbilledet for børn og unges trivsel, og hvilken gruppe oplever i højere grad trivselsudfordringer? (s. 7)</a:t>
            </a:r>
          </a:p>
          <a:p>
            <a:pPr lvl="1"/>
            <a:r>
              <a:rPr lang="da-DK" dirty="0"/>
              <a:t>Hvilke seks nye samfundstendenser nævnes som forklaring på de stigende trivselsudfordringer, og hvilke teorier fra undervisningen kan forklare dette? (s. 9-10)</a:t>
            </a:r>
          </a:p>
          <a:p>
            <a:pPr lvl="1"/>
            <a:r>
              <a:rPr lang="da-DK" dirty="0"/>
              <a:t>Hvilke anbefalinger vurderer I vil have en gavnlig effekt på unges mistrivsel? Argumentér vha. faglig teoretisk viden. (s. 11-17). </a:t>
            </a:r>
          </a:p>
        </p:txBody>
      </p:sp>
    </p:spTree>
    <p:extLst>
      <p:ext uri="{BB962C8B-B14F-4D97-AF65-F5344CB8AC3E}">
        <p14:creationId xmlns:p14="http://schemas.microsoft.com/office/powerpoint/2010/main" val="41082304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C6174F8-E055-4317-7F99-BB6C049680D3}"/>
              </a:ext>
            </a:extLst>
          </p:cNvPr>
          <p:cNvSpPr>
            <a:spLocks noGrp="1"/>
          </p:cNvSpPr>
          <p:nvPr>
            <p:ph type="title"/>
          </p:nvPr>
        </p:nvSpPr>
        <p:spPr>
          <a:xfrm>
            <a:off x="650535" y="986590"/>
            <a:ext cx="10890929" cy="1097280"/>
          </a:xfrm>
        </p:spPr>
        <p:txBody>
          <a:bodyPr>
            <a:noAutofit/>
          </a:bodyPr>
          <a:lstStyle/>
          <a:p>
            <a:r>
              <a:rPr lang="da-DK" sz="2800" dirty="0"/>
              <a:t>Hvad er statusbilledet for børn og unges trivsel, og hvilken gruppe oplever i højere grad trivselsudfordringer? (s. 7)</a:t>
            </a:r>
            <a:br>
              <a:rPr lang="da-DK" sz="2800" dirty="0"/>
            </a:br>
            <a:endParaRPr lang="da-DK" sz="2800" dirty="0"/>
          </a:p>
        </p:txBody>
      </p:sp>
      <p:pic>
        <p:nvPicPr>
          <p:cNvPr id="5" name="Pladsholder til indhold 4" descr="Et billede, der indeholder tekst, skærmbillede, Font/skrifttype, nummer/tal&#10;&#10;AI-genereret indhold kan være ukorrekt.">
            <a:extLst>
              <a:ext uri="{FF2B5EF4-FFF2-40B4-BE49-F238E27FC236}">
                <a16:creationId xmlns:a16="http://schemas.microsoft.com/office/drawing/2014/main" id="{F936E6F3-D5ED-95CD-49C5-7315D6EA2D87}"/>
              </a:ext>
            </a:extLst>
          </p:cNvPr>
          <p:cNvPicPr>
            <a:picLocks noGrp="1" noChangeAspect="1"/>
          </p:cNvPicPr>
          <p:nvPr>
            <p:ph idx="1"/>
          </p:nvPr>
        </p:nvPicPr>
        <p:blipFill>
          <a:blip r:embed="rId2"/>
          <a:stretch>
            <a:fillRect/>
          </a:stretch>
        </p:blipFill>
        <p:spPr>
          <a:xfrm>
            <a:off x="2709613" y="1941095"/>
            <a:ext cx="6194381" cy="4916905"/>
          </a:xfrm>
          <a:prstGeom prst="rect">
            <a:avLst/>
          </a:prstGeom>
        </p:spPr>
      </p:pic>
    </p:spTree>
    <p:extLst>
      <p:ext uri="{BB962C8B-B14F-4D97-AF65-F5344CB8AC3E}">
        <p14:creationId xmlns:p14="http://schemas.microsoft.com/office/powerpoint/2010/main" val="11725815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2091374-8A9C-4CEE-502F-C3646CE44A90}"/>
              </a:ext>
            </a:extLst>
          </p:cNvPr>
          <p:cNvSpPr>
            <a:spLocks noGrp="1"/>
          </p:cNvSpPr>
          <p:nvPr>
            <p:ph type="title"/>
          </p:nvPr>
        </p:nvSpPr>
        <p:spPr/>
        <p:txBody>
          <a:bodyPr/>
          <a:lstStyle/>
          <a:p>
            <a:r>
              <a:rPr lang="da-DK" dirty="0"/>
              <a:t>Trivselskommissionens konklusion</a:t>
            </a:r>
          </a:p>
        </p:txBody>
      </p:sp>
      <p:sp>
        <p:nvSpPr>
          <p:cNvPr id="3" name="Pladsholder til indhold 2">
            <a:extLst>
              <a:ext uri="{FF2B5EF4-FFF2-40B4-BE49-F238E27FC236}">
                <a16:creationId xmlns:a16="http://schemas.microsoft.com/office/drawing/2014/main" id="{92C5944B-587C-4D40-E679-9D44AD0FAA9F}"/>
              </a:ext>
            </a:extLst>
          </p:cNvPr>
          <p:cNvSpPr>
            <a:spLocks noGrp="1"/>
          </p:cNvSpPr>
          <p:nvPr>
            <p:ph idx="1"/>
          </p:nvPr>
        </p:nvSpPr>
        <p:spPr/>
        <p:txBody>
          <a:bodyPr/>
          <a:lstStyle/>
          <a:p>
            <a:r>
              <a:rPr lang="da-DK" dirty="0"/>
              <a:t>”På baggrund af gennemgang af eksisterende viden om børn og unges trivsel på tværs af undersøgelser konkluderer kommissionen, at det ikke er retvisende at tale om en trivselskrise, men at der er en række trivselsudfordringer, der skal adresseres” s. 7 i rapporten.</a:t>
            </a:r>
          </a:p>
          <a:p>
            <a:r>
              <a:rPr lang="da-DK" dirty="0"/>
              <a:t>”Den stigende mistrivsel ses både ved, at andelen af børn og unge med dårligst trivsel er steget, og ved, at andelen af børn og unge med bedst trivsel er faldet” s. 7 i rapporten</a:t>
            </a:r>
          </a:p>
          <a:p>
            <a:r>
              <a:rPr lang="da-DK" dirty="0"/>
              <a:t>Måden vi taler om trivsel på.</a:t>
            </a:r>
          </a:p>
        </p:txBody>
      </p:sp>
    </p:spTree>
    <p:extLst>
      <p:ext uri="{BB962C8B-B14F-4D97-AF65-F5344CB8AC3E}">
        <p14:creationId xmlns:p14="http://schemas.microsoft.com/office/powerpoint/2010/main" val="17596445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811340B-D971-3DD1-48CD-B8E431A59550}"/>
              </a:ext>
            </a:extLst>
          </p:cNvPr>
          <p:cNvSpPr>
            <a:spLocks noGrp="1"/>
          </p:cNvSpPr>
          <p:nvPr>
            <p:ph type="title"/>
          </p:nvPr>
        </p:nvSpPr>
        <p:spPr/>
        <p:txBody>
          <a:bodyPr>
            <a:noAutofit/>
          </a:bodyPr>
          <a:lstStyle/>
          <a:p>
            <a:r>
              <a:rPr lang="da-DK" sz="2400" dirty="0"/>
              <a:t>Beskyttelses- og risikofaktorer, der har indflydelse på børn og unges trivsel</a:t>
            </a:r>
          </a:p>
        </p:txBody>
      </p:sp>
      <p:sp>
        <p:nvSpPr>
          <p:cNvPr id="3" name="Pladsholder til indhold 2">
            <a:extLst>
              <a:ext uri="{FF2B5EF4-FFF2-40B4-BE49-F238E27FC236}">
                <a16:creationId xmlns:a16="http://schemas.microsoft.com/office/drawing/2014/main" id="{BFBB225A-0363-C41E-98C9-212923ABE3BC}"/>
              </a:ext>
            </a:extLst>
          </p:cNvPr>
          <p:cNvSpPr>
            <a:spLocks noGrp="1"/>
          </p:cNvSpPr>
          <p:nvPr>
            <p:ph idx="1"/>
          </p:nvPr>
        </p:nvSpPr>
        <p:spPr>
          <a:xfrm>
            <a:off x="640080" y="2053389"/>
            <a:ext cx="10890928" cy="4804611"/>
          </a:xfrm>
        </p:spPr>
        <p:txBody>
          <a:bodyPr>
            <a:normAutofit fontScale="85000" lnSpcReduction="20000"/>
          </a:bodyPr>
          <a:lstStyle/>
          <a:p>
            <a:r>
              <a:rPr lang="da-DK" dirty="0"/>
              <a:t>Selvværd</a:t>
            </a:r>
          </a:p>
          <a:p>
            <a:r>
              <a:rPr lang="da-DK" dirty="0"/>
              <a:t>Tro på egne evner</a:t>
            </a:r>
          </a:p>
          <a:p>
            <a:r>
              <a:rPr lang="da-DK" dirty="0"/>
              <a:t>Socioøkonomisk baggrund</a:t>
            </a:r>
          </a:p>
          <a:p>
            <a:r>
              <a:rPr lang="da-DK" dirty="0"/>
              <a:t>Evner til at håndtere belastninger og udfordringer</a:t>
            </a:r>
          </a:p>
          <a:p>
            <a:r>
              <a:rPr lang="da-DK" dirty="0"/>
              <a:t>Tilknytning til forældre eller andre omsorgspersoner</a:t>
            </a:r>
          </a:p>
          <a:p>
            <a:r>
              <a:rPr lang="da-DK" dirty="0"/>
              <a:t>Venskaber eller fællesskaber</a:t>
            </a:r>
          </a:p>
          <a:p>
            <a:r>
              <a:rPr lang="da-DK" dirty="0"/>
              <a:t>Relationer til voksne, fx i dagtilbud, skole, uddannelse og fritid</a:t>
            </a:r>
          </a:p>
          <a:p>
            <a:r>
              <a:rPr lang="da-DK" dirty="0"/>
              <a:t>Søvn</a:t>
            </a:r>
          </a:p>
          <a:p>
            <a:r>
              <a:rPr lang="da-DK" dirty="0"/>
              <a:t>Fysisk aktivitet</a:t>
            </a:r>
          </a:p>
          <a:p>
            <a:r>
              <a:rPr lang="da-DK" dirty="0"/>
              <a:t>Oplevelse af mening</a:t>
            </a:r>
          </a:p>
          <a:p>
            <a:r>
              <a:rPr lang="da-DK" dirty="0"/>
              <a:t>Mobning og diskrimination</a:t>
            </a:r>
          </a:p>
          <a:p>
            <a:r>
              <a:rPr lang="da-DK" dirty="0"/>
              <a:t>Vedvarende og alvorlige stressbelastninger</a:t>
            </a:r>
          </a:p>
        </p:txBody>
      </p:sp>
    </p:spTree>
    <p:extLst>
      <p:ext uri="{BB962C8B-B14F-4D97-AF65-F5344CB8AC3E}">
        <p14:creationId xmlns:p14="http://schemas.microsoft.com/office/powerpoint/2010/main" val="762150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7D41AC3-274F-0705-1CAB-B2C708BD1138}"/>
              </a:ext>
            </a:extLst>
          </p:cNvPr>
          <p:cNvSpPr>
            <a:spLocks noGrp="1"/>
          </p:cNvSpPr>
          <p:nvPr>
            <p:ph type="title"/>
          </p:nvPr>
        </p:nvSpPr>
        <p:spPr/>
        <p:txBody>
          <a:bodyPr>
            <a:noAutofit/>
          </a:bodyPr>
          <a:lstStyle/>
          <a:p>
            <a:r>
              <a:rPr lang="da-DK" sz="2800" dirty="0"/>
              <a:t>Hvilke seks nye samfundstendenser nævnes som forklaring på de stigende trivselsudfordringer, og hvilke teorier fra undervisningen kan forklare dette?</a:t>
            </a:r>
            <a:br>
              <a:rPr lang="da-DK" sz="2800" dirty="0"/>
            </a:br>
            <a:endParaRPr lang="da-DK" sz="2800" dirty="0"/>
          </a:p>
        </p:txBody>
      </p:sp>
      <p:pic>
        <p:nvPicPr>
          <p:cNvPr id="5" name="Pladsholder til indhold 4" descr="Et billede, der indeholder tekst, visitkort, cirkel, skærmbillede&#10;&#10;AI-genereret indhold kan være ukorrekt.">
            <a:extLst>
              <a:ext uri="{FF2B5EF4-FFF2-40B4-BE49-F238E27FC236}">
                <a16:creationId xmlns:a16="http://schemas.microsoft.com/office/drawing/2014/main" id="{5965633B-BB97-664E-F757-BFEF8B0370E0}"/>
              </a:ext>
            </a:extLst>
          </p:cNvPr>
          <p:cNvPicPr>
            <a:picLocks noGrp="1" noChangeAspect="1"/>
          </p:cNvPicPr>
          <p:nvPr>
            <p:ph idx="1"/>
          </p:nvPr>
        </p:nvPicPr>
        <p:blipFill>
          <a:blip r:embed="rId2"/>
          <a:stretch>
            <a:fillRect/>
          </a:stretch>
        </p:blipFill>
        <p:spPr>
          <a:xfrm>
            <a:off x="2959999" y="2633663"/>
            <a:ext cx="7406447" cy="4224337"/>
          </a:xfrm>
          <a:prstGeom prst="rect">
            <a:avLst/>
          </a:prstGeom>
        </p:spPr>
      </p:pic>
    </p:spTree>
    <p:extLst>
      <p:ext uri="{BB962C8B-B14F-4D97-AF65-F5344CB8AC3E}">
        <p14:creationId xmlns:p14="http://schemas.microsoft.com/office/powerpoint/2010/main" val="12852540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0A05A6F-F666-FC73-D3FD-9A92DB1707A4}"/>
              </a:ext>
            </a:extLst>
          </p:cNvPr>
          <p:cNvSpPr>
            <a:spLocks noGrp="1"/>
          </p:cNvSpPr>
          <p:nvPr>
            <p:ph type="title"/>
          </p:nvPr>
        </p:nvSpPr>
        <p:spPr/>
        <p:txBody>
          <a:bodyPr>
            <a:normAutofit fontScale="90000"/>
          </a:bodyPr>
          <a:lstStyle/>
          <a:p>
            <a:r>
              <a:rPr lang="da-DK" dirty="0"/>
              <a:t>Hvilke anbefalinger vurderer I vil have en gavnlig effekt på unges mistrivsel? Argumentér vha. faglig teoretisk viden.</a:t>
            </a:r>
          </a:p>
        </p:txBody>
      </p:sp>
      <p:sp>
        <p:nvSpPr>
          <p:cNvPr id="3" name="Pladsholder til indhold 2">
            <a:extLst>
              <a:ext uri="{FF2B5EF4-FFF2-40B4-BE49-F238E27FC236}">
                <a16:creationId xmlns:a16="http://schemas.microsoft.com/office/drawing/2014/main" id="{D0831855-F2F1-3239-A9D9-8111AD154428}"/>
              </a:ext>
            </a:extLst>
          </p:cNvPr>
          <p:cNvSpPr>
            <a:spLocks noGrp="1"/>
          </p:cNvSpPr>
          <p:nvPr>
            <p:ph idx="1"/>
          </p:nvPr>
        </p:nvSpPr>
        <p:spPr/>
        <p:txBody>
          <a:bodyPr/>
          <a:lstStyle/>
          <a:p>
            <a:endParaRPr lang="da-DK" dirty="0"/>
          </a:p>
        </p:txBody>
      </p:sp>
    </p:spTree>
    <p:extLst>
      <p:ext uri="{BB962C8B-B14F-4D97-AF65-F5344CB8AC3E}">
        <p14:creationId xmlns:p14="http://schemas.microsoft.com/office/powerpoint/2010/main" val="14848321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B9B56E6-4CBE-62C7-B6A2-47B6D2969666}"/>
              </a:ext>
            </a:extLst>
          </p:cNvPr>
          <p:cNvSpPr>
            <a:spLocks noGrp="1"/>
          </p:cNvSpPr>
          <p:nvPr>
            <p:ph type="title"/>
          </p:nvPr>
        </p:nvSpPr>
        <p:spPr/>
        <p:txBody>
          <a:bodyPr/>
          <a:lstStyle/>
          <a:p>
            <a:r>
              <a:rPr lang="da-DK" dirty="0"/>
              <a:t>Miniundersøgelse: metoder i samfundsfag</a:t>
            </a:r>
          </a:p>
        </p:txBody>
      </p:sp>
      <p:sp>
        <p:nvSpPr>
          <p:cNvPr id="3" name="Pladsholder til indhold 2">
            <a:extLst>
              <a:ext uri="{FF2B5EF4-FFF2-40B4-BE49-F238E27FC236}">
                <a16:creationId xmlns:a16="http://schemas.microsoft.com/office/drawing/2014/main" id="{021A3E4A-A71D-4933-9CCD-F83C2231B6C8}"/>
              </a:ext>
            </a:extLst>
          </p:cNvPr>
          <p:cNvSpPr>
            <a:spLocks noGrp="1"/>
          </p:cNvSpPr>
          <p:nvPr>
            <p:ph idx="1"/>
          </p:nvPr>
        </p:nvSpPr>
        <p:spPr/>
        <p:txBody>
          <a:bodyPr/>
          <a:lstStyle/>
          <a:p>
            <a:r>
              <a:rPr lang="da-DK" dirty="0"/>
              <a:t>I skal lave en miniundersøgelse i samfundsfag. I skal undersøge, </a:t>
            </a:r>
            <a:r>
              <a:rPr lang="da-DK" b="1" dirty="0"/>
              <a:t>hvordan påvirker sociale medier unges trivsel? </a:t>
            </a:r>
            <a:r>
              <a:rPr lang="da-DK" dirty="0"/>
              <a:t>For at besvare dette spørgsmål, skal I indsamle empiri i form af et interview. </a:t>
            </a:r>
          </a:p>
          <a:p>
            <a:r>
              <a:rPr lang="da-DK" dirty="0"/>
              <a:t>Men inden da og på baggrund af dagens lektie, skal I udfylde skemaet i opgave 2 i dagens arbejdsark. </a:t>
            </a:r>
          </a:p>
          <a:p>
            <a:r>
              <a:rPr lang="da-DK" dirty="0"/>
              <a:t>Opsamling på skemaet</a:t>
            </a:r>
          </a:p>
          <a:p>
            <a:endParaRPr lang="da-DK" dirty="0"/>
          </a:p>
        </p:txBody>
      </p:sp>
    </p:spTree>
    <p:extLst>
      <p:ext uri="{BB962C8B-B14F-4D97-AF65-F5344CB8AC3E}">
        <p14:creationId xmlns:p14="http://schemas.microsoft.com/office/powerpoint/2010/main" val="3428021367"/>
      </p:ext>
    </p:extLst>
  </p:cSld>
  <p:clrMapOvr>
    <a:masterClrMapping/>
  </p:clrMapOvr>
</p:sld>
</file>

<file path=ppt/theme/theme1.xml><?xml version="1.0" encoding="utf-8"?>
<a:theme xmlns:a="http://schemas.openxmlformats.org/drawingml/2006/main" name="DashVTI">
  <a:themeElements>
    <a:clrScheme name="Custom 6">
      <a:dk1>
        <a:sysClr val="windowText" lastClr="000000"/>
      </a:dk1>
      <a:lt1>
        <a:sysClr val="window" lastClr="FFFFFF"/>
      </a:lt1>
      <a:dk2>
        <a:srgbClr val="0D1C3B"/>
      </a:dk2>
      <a:lt2>
        <a:srgbClr val="F5F2F9"/>
      </a:lt2>
      <a:accent1>
        <a:srgbClr val="1973EB"/>
      </a:accent1>
      <a:accent2>
        <a:srgbClr val="25C8A2"/>
      </a:accent2>
      <a:accent3>
        <a:srgbClr val="BF8ED1"/>
      </a:accent3>
      <a:accent4>
        <a:srgbClr val="FE733C"/>
      </a:accent4>
      <a:accent5>
        <a:srgbClr val="FE5A5A"/>
      </a:accent5>
      <a:accent6>
        <a:srgbClr val="1AC16E"/>
      </a:accent6>
      <a:hlink>
        <a:srgbClr val="1AC16E"/>
      </a:hlink>
      <a:folHlink>
        <a:srgbClr val="00B0F0"/>
      </a:folHlink>
    </a:clrScheme>
    <a:fontScheme name="grandview display">
      <a:majorFont>
        <a:latin typeface="Grandview Display"/>
        <a:ea typeface=""/>
        <a:cs typeface=""/>
      </a:majorFont>
      <a:minorFont>
        <a:latin typeface="Grandview Display"/>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ashVTI" id="{0A75137F-CDEB-4E94-A788-9D255EBE1B91}" vid="{DE9A6A09-5855-45A3-8E99-4290ED24057C}"/>
    </a:ext>
  </a:extLst>
</a:theme>
</file>

<file path=docProps/app.xml><?xml version="1.0" encoding="utf-8"?>
<Properties xmlns="http://schemas.openxmlformats.org/officeDocument/2006/extended-properties" xmlns:vt="http://schemas.openxmlformats.org/officeDocument/2006/docPropsVTypes">
  <TotalTime>46</TotalTime>
  <Words>724</Words>
  <Application>Microsoft Office PowerPoint</Application>
  <PresentationFormat>Widescreen</PresentationFormat>
  <Paragraphs>65</Paragraphs>
  <Slides>11</Slides>
  <Notes>0</Notes>
  <HiddenSlides>0</HiddenSlides>
  <MMClips>0</MMClips>
  <ScaleCrop>false</ScaleCrop>
  <HeadingPairs>
    <vt:vector size="6" baseType="variant">
      <vt:variant>
        <vt:lpstr>Benyttede skrifttyper</vt:lpstr>
      </vt:variant>
      <vt:variant>
        <vt:i4>2</vt:i4>
      </vt:variant>
      <vt:variant>
        <vt:lpstr>Tema</vt:lpstr>
      </vt:variant>
      <vt:variant>
        <vt:i4>1</vt:i4>
      </vt:variant>
      <vt:variant>
        <vt:lpstr>Slidetitler</vt:lpstr>
      </vt:variant>
      <vt:variant>
        <vt:i4>11</vt:i4>
      </vt:variant>
    </vt:vector>
  </HeadingPairs>
  <TitlesOfParts>
    <vt:vector size="14" baseType="lpstr">
      <vt:lpstr>Arial</vt:lpstr>
      <vt:lpstr>Grandview Display</vt:lpstr>
      <vt:lpstr>DashVTI</vt:lpstr>
      <vt:lpstr>Miniundersøgelse i samfundsfag</vt:lpstr>
      <vt:lpstr>Dagens program </vt:lpstr>
      <vt:lpstr>Trivselskommissionen – status på unges (mis)trivsel</vt:lpstr>
      <vt:lpstr>Hvad er statusbilledet for børn og unges trivsel, og hvilken gruppe oplever i højere grad trivselsudfordringer? (s. 7) </vt:lpstr>
      <vt:lpstr>Trivselskommissionens konklusion</vt:lpstr>
      <vt:lpstr>Beskyttelses- og risikofaktorer, der har indflydelse på børn og unges trivsel</vt:lpstr>
      <vt:lpstr>Hvilke seks nye samfundstendenser nævnes som forklaring på de stigende trivselsudfordringer, og hvilke teorier fra undervisningen kan forklare dette? </vt:lpstr>
      <vt:lpstr>Hvilke anbefalinger vurderer I vil have en gavnlig effekt på unges mistrivsel? Argumentér vha. faglig teoretisk viden.</vt:lpstr>
      <vt:lpstr>Miniundersøgelse: metoder i samfundsfag</vt:lpstr>
      <vt:lpstr>Interviewguide</vt:lpstr>
      <vt:lpstr>Miniundersøgelse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Natasja Droob</dc:creator>
  <cp:lastModifiedBy>Natasja Droob</cp:lastModifiedBy>
  <cp:revision>1</cp:revision>
  <dcterms:created xsi:type="dcterms:W3CDTF">2026-02-24T08:05:13Z</dcterms:created>
  <dcterms:modified xsi:type="dcterms:W3CDTF">2026-02-24T08:52:09Z</dcterms:modified>
</cp:coreProperties>
</file>