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AFFFF-AE52-4CE1-8827-3983F0A72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Alternativer til fossile brændsler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7228894-F468-42CA-895C-0A2C6E7DE3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Kernekraft, solenergi, vandkraft, vindenergi</a:t>
            </a:r>
          </a:p>
        </p:txBody>
      </p:sp>
    </p:spTree>
    <p:extLst>
      <p:ext uri="{BB962C8B-B14F-4D97-AF65-F5344CB8AC3E}">
        <p14:creationId xmlns:p14="http://schemas.microsoft.com/office/powerpoint/2010/main" val="273225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59F8ECD-2F9D-4EA1-A643-F8FDA58D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7" t="15873" r="26875" b="11270"/>
          <a:stretch/>
        </p:blipFill>
        <p:spPr>
          <a:xfrm>
            <a:off x="5464628" y="0"/>
            <a:ext cx="6727372" cy="499654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34998A-8E48-4032-9C6C-350831618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5" t="32698" r="38929" b="28889"/>
          <a:stretch/>
        </p:blipFill>
        <p:spPr>
          <a:xfrm>
            <a:off x="-1" y="3556873"/>
            <a:ext cx="6574971" cy="330112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C170751-9EDE-4729-943E-B0AD4552E6B5}"/>
              </a:ext>
            </a:extLst>
          </p:cNvPr>
          <p:cNvSpPr/>
          <p:nvPr/>
        </p:nvSpPr>
        <p:spPr>
          <a:xfrm>
            <a:off x="468086" y="293914"/>
            <a:ext cx="4386943" cy="134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KERNEKRAFT</a:t>
            </a:r>
          </a:p>
          <a:p>
            <a:pPr algn="ctr"/>
            <a:r>
              <a:rPr lang="da-DK" sz="2800" dirty="0"/>
              <a:t>Uranforekomster</a:t>
            </a:r>
          </a:p>
        </p:txBody>
      </p:sp>
    </p:spTree>
    <p:extLst>
      <p:ext uri="{BB962C8B-B14F-4D97-AF65-F5344CB8AC3E}">
        <p14:creationId xmlns:p14="http://schemas.microsoft.com/office/powerpoint/2010/main" val="319798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69CFD8-8FCB-4CFD-9EAD-038194DF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Kernekraft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FC217A9-285D-439D-A5C5-08F355C7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3" y="661716"/>
            <a:ext cx="7517236" cy="520568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A8438DC-6ED5-4342-A7F9-93FC32E02DEB}"/>
              </a:ext>
            </a:extLst>
          </p:cNvPr>
          <p:cNvSpPr/>
          <p:nvPr/>
        </p:nvSpPr>
        <p:spPr>
          <a:xfrm>
            <a:off x="4654293" y="5257800"/>
            <a:ext cx="1877136" cy="103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Her foregår kernespaltningen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1B04646-BB70-4262-9A4D-F62CEE2E9122}"/>
              </a:ext>
            </a:extLst>
          </p:cNvPr>
          <p:cNvSpPr/>
          <p:nvPr/>
        </p:nvSpPr>
        <p:spPr>
          <a:xfrm>
            <a:off x="9198429" y="5747657"/>
            <a:ext cx="2973100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Køling af kernereaktoren er vigtig – derfor skal der være floder eller havvand i nærheden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873D83-84C9-41BF-9380-1AEFB2B2B7C7}"/>
              </a:ext>
            </a:extLst>
          </p:cNvPr>
          <p:cNvSpPr/>
          <p:nvPr/>
        </p:nvSpPr>
        <p:spPr>
          <a:xfrm>
            <a:off x="6531429" y="2895600"/>
            <a:ext cx="2079171" cy="84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Energien derfra driver en turbine</a:t>
            </a:r>
          </a:p>
        </p:txBody>
      </p:sp>
    </p:spTree>
    <p:extLst>
      <p:ext uri="{BB962C8B-B14F-4D97-AF65-F5344CB8AC3E}">
        <p14:creationId xmlns:p14="http://schemas.microsoft.com/office/powerpoint/2010/main" val="11697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900A7F4-27F7-425E-8D51-39762C37C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C213A4-0A59-403D-86D7-7B9FF5CE31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-fri: ikke en del af de klimarelaterede problemer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6A27308-9580-42C6-807F-9991D31CBC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Hvor skal det radioaktive affald opbevares?</a:t>
            </a:r>
          </a:p>
          <a:p>
            <a:r>
              <a:rPr lang="da-DK" dirty="0"/>
              <a:t>Risiko for radioaktivt udslip</a:t>
            </a:r>
          </a:p>
          <a:p>
            <a:r>
              <a:rPr lang="da-DK" dirty="0"/>
              <a:t>Sikkerhed ved produktion af kernekraft</a:t>
            </a:r>
          </a:p>
          <a:p>
            <a:r>
              <a:rPr lang="da-DK" dirty="0"/>
              <a:t>Risiko for nedsmeltning af kraftværk – hvis spaltningen løber løbsk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449790A-424C-4CD6-8754-9537965BB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Ulemper/problemer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D7246EE-2BF3-4578-9D9C-4959B466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kernekraft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7854039-808C-4C40-9FDD-AAF506D7485E}"/>
              </a:ext>
            </a:extLst>
          </p:cNvPr>
          <p:cNvSpPr/>
          <p:nvPr/>
        </p:nvSpPr>
        <p:spPr>
          <a:xfrm>
            <a:off x="0" y="4114800"/>
            <a:ext cx="6338316" cy="2596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1979: Delvis nedsmeltning af reaktor på Three Mile Island i USA</a:t>
            </a:r>
          </a:p>
          <a:p>
            <a:endParaRPr lang="da-DK" dirty="0"/>
          </a:p>
          <a:p>
            <a:r>
              <a:rPr lang="da-DK" dirty="0"/>
              <a:t>1986: Stor ulykke på Tjernobyl i område der tilhørte Sovjetunionen. Eksplosion i reaktor og stor spredning af radioaktivt nedfald. </a:t>
            </a:r>
          </a:p>
          <a:p>
            <a:endParaRPr lang="da-DK" dirty="0"/>
          </a:p>
          <a:p>
            <a:r>
              <a:rPr lang="da-DK" dirty="0"/>
              <a:t>2011: Tsunami ramte Fukushima i Japan – reaktorkappen eksploderede da køleanlægget satte ud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EDDC053-37A7-48C2-BDAD-7C252589DE5F}"/>
              </a:ext>
            </a:extLst>
          </p:cNvPr>
          <p:cNvSpPr/>
          <p:nvPr/>
        </p:nvSpPr>
        <p:spPr>
          <a:xfrm>
            <a:off x="6487886" y="5323114"/>
            <a:ext cx="4778828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Reaktion på ulykkerne: </a:t>
            </a:r>
          </a:p>
          <a:p>
            <a:pPr algn="ctr"/>
            <a:r>
              <a:rPr lang="da-DK" dirty="0"/>
              <a:t>Flere lande vil lukke atomkraftanlæg – men hvornår? Skiftet til andre energikilder er dyrt</a:t>
            </a:r>
          </a:p>
        </p:txBody>
      </p:sp>
    </p:spTree>
    <p:extLst>
      <p:ext uri="{BB962C8B-B14F-4D97-AF65-F5344CB8AC3E}">
        <p14:creationId xmlns:p14="http://schemas.microsoft.com/office/powerpoint/2010/main" val="6231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EA1D7-D392-4F64-8E06-A7608431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da-DK"/>
              <a:t>Solenergi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FF0CBD4-F0BA-4BDB-BE32-EF62D2B2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542"/>
            <a:ext cx="10265229" cy="564945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5356A8E-33E9-4796-BA6E-3D6F23BA09B3}"/>
              </a:ext>
            </a:extLst>
          </p:cNvPr>
          <p:cNvSpPr/>
          <p:nvPr/>
        </p:nvSpPr>
        <p:spPr>
          <a:xfrm>
            <a:off x="0" y="1228364"/>
            <a:ext cx="5159828" cy="97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Direkte udnyttelse af Solens indstråling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B97BA81-C7CD-4E6D-A516-5BEE26462F26}"/>
              </a:ext>
            </a:extLst>
          </p:cNvPr>
          <p:cNvSpPr/>
          <p:nvPr/>
        </p:nvSpPr>
        <p:spPr>
          <a:xfrm>
            <a:off x="0" y="5747657"/>
            <a:ext cx="2743200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Kobberrør m. væske opvarmes i solfangeren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101407-5C2A-4834-A61A-2794340D877B}"/>
              </a:ext>
            </a:extLst>
          </p:cNvPr>
          <p:cNvSpPr/>
          <p:nvPr/>
        </p:nvSpPr>
        <p:spPr>
          <a:xfrm>
            <a:off x="3886200" y="2667000"/>
            <a:ext cx="284117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Det nu varme vand i rørene ledes til vandbeholder – og opvarmer vandet deri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99CBD51-FEC3-4468-8387-13F5C9AE194D}"/>
              </a:ext>
            </a:extLst>
          </p:cNvPr>
          <p:cNvSpPr/>
          <p:nvPr/>
        </p:nvSpPr>
        <p:spPr>
          <a:xfrm>
            <a:off x="6760029" y="6041571"/>
            <a:ext cx="274320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Dette varme vand kan nu ledes til huset til forbrug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8A689C-102C-4A50-A6E7-53AD0EA0616D}"/>
              </a:ext>
            </a:extLst>
          </p:cNvPr>
          <p:cNvSpPr/>
          <p:nvPr/>
        </p:nvSpPr>
        <p:spPr>
          <a:xfrm>
            <a:off x="6999514" y="4408714"/>
            <a:ext cx="3265715" cy="1338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Solens indstråling (fotoner) tilfører energi og elektroner fraspaltes – dette skaber en spændingsforskel – og heri er energipotentialet</a:t>
            </a:r>
          </a:p>
        </p:txBody>
      </p:sp>
    </p:spTree>
    <p:extLst>
      <p:ext uri="{BB962C8B-B14F-4D97-AF65-F5344CB8AC3E}">
        <p14:creationId xmlns:p14="http://schemas.microsoft.com/office/powerpoint/2010/main" val="40505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4C77B-5419-4F27-9056-60ACD9EC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da-DK" dirty="0"/>
              <a:t>Solenergi i </a:t>
            </a:r>
            <a:r>
              <a:rPr lang="da-DK" dirty="0" err="1"/>
              <a:t>danmark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9E5F38-92E2-4047-B0C2-7B76F839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06" y="1332846"/>
            <a:ext cx="3805924" cy="1540983"/>
          </a:xfrm>
        </p:spPr>
        <p:txBody>
          <a:bodyPr>
            <a:normAutofit/>
          </a:bodyPr>
          <a:lstStyle/>
          <a:p>
            <a:r>
              <a:rPr lang="da-DK" dirty="0"/>
              <a:t>Solindstrålingen er for ustabil</a:t>
            </a:r>
          </a:p>
          <a:p>
            <a:r>
              <a:rPr lang="da-DK" dirty="0"/>
              <a:t>Solindstrålingen er skrå</a:t>
            </a:r>
          </a:p>
          <a:p>
            <a:r>
              <a:rPr lang="da-DK" dirty="0"/>
              <a:t>- kan afhjælpes med vinkel på solceller eller solfanger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0F6865F-3B70-4AD4-AE7E-AF3599B21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9683" r="17589" b="12064"/>
          <a:stretch/>
        </p:blipFill>
        <p:spPr>
          <a:xfrm>
            <a:off x="4278086" y="2177142"/>
            <a:ext cx="7913914" cy="468085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EDBEEBE-777E-4E57-8D58-BBF24F8AED93}"/>
              </a:ext>
            </a:extLst>
          </p:cNvPr>
          <p:cNvSpPr txBox="1"/>
          <p:nvPr/>
        </p:nvSpPr>
        <p:spPr>
          <a:xfrm>
            <a:off x="4278086" y="2144486"/>
            <a:ext cx="799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https://www.dr.dk/nyheder/vejret/grafik-saa-meget-skinner-solen-i-danmark-paa-et-aar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EA72FE4-94B3-495D-ABE2-75BA73EA6861}"/>
              </a:ext>
            </a:extLst>
          </p:cNvPr>
          <p:cNvSpPr/>
          <p:nvPr/>
        </p:nvSpPr>
        <p:spPr>
          <a:xfrm>
            <a:off x="8251371" y="152400"/>
            <a:ext cx="3679372" cy="169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Rekorden har det østlige Sahara, hvor Solen skinner 4300 timer om året ud af omkring 4450 mulige.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https://illvid.dk/naturen/hvilket-sted-har-flest-solskinstimer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4CFBAA-C60B-4E90-981A-CDC1BB1B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2524"/>
            <a:ext cx="4278086" cy="3545476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0089C00-EE68-4EBB-9EA1-EADFDEFACFF6}"/>
              </a:ext>
            </a:extLst>
          </p:cNvPr>
          <p:cNvCxnSpPr>
            <a:cxnSpLocks/>
          </p:cNvCxnSpPr>
          <p:nvPr/>
        </p:nvCxnSpPr>
        <p:spPr>
          <a:xfrm>
            <a:off x="925286" y="3897086"/>
            <a:ext cx="0" cy="435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2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BA79-8023-4B63-AAA8-0A2D0DBC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da-DK" dirty="0"/>
              <a:t>vandkraft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7BFE99-0814-4A20-B5B1-D4B13DECE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" y="2345521"/>
            <a:ext cx="9775371" cy="4512479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053266B-0038-4BC7-B90D-A5A49B6EB1D9}"/>
              </a:ext>
            </a:extLst>
          </p:cNvPr>
          <p:cNvCxnSpPr/>
          <p:nvPr/>
        </p:nvCxnSpPr>
        <p:spPr>
          <a:xfrm flipV="1">
            <a:off x="8022771" y="2830286"/>
            <a:ext cx="0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3FD142AA-FE14-4595-A948-36E8C3C27DAF}"/>
              </a:ext>
            </a:extLst>
          </p:cNvPr>
          <p:cNvSpPr/>
          <p:nvPr/>
        </p:nvSpPr>
        <p:spPr>
          <a:xfrm>
            <a:off x="7315200" y="1719943"/>
            <a:ext cx="462642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Højdeforskellen er vigtig – heri ligger den potentielle energiproduktion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6C91DC0-382A-432A-AFAB-A6C0F55A8C85}"/>
              </a:ext>
            </a:extLst>
          </p:cNvPr>
          <p:cNvSpPr/>
          <p:nvPr/>
        </p:nvSpPr>
        <p:spPr>
          <a:xfrm>
            <a:off x="1872343" y="1719943"/>
            <a:ext cx="3287486" cy="625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Sluseporten åbnes når det skal genereres strøm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AD677A5-3872-4493-8EA9-B34B78AD1684}"/>
              </a:ext>
            </a:extLst>
          </p:cNvPr>
          <p:cNvSpPr/>
          <p:nvPr/>
        </p:nvSpPr>
        <p:spPr>
          <a:xfrm>
            <a:off x="1328056" y="5617029"/>
            <a:ext cx="2558139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Vandet driver en turbine og der genereres strøm</a:t>
            </a:r>
          </a:p>
        </p:txBody>
      </p:sp>
    </p:spTree>
    <p:extLst>
      <p:ext uri="{BB962C8B-B14F-4D97-AF65-F5344CB8AC3E}">
        <p14:creationId xmlns:p14="http://schemas.microsoft.com/office/powerpoint/2010/main" val="18988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20C43-5DAE-4954-9FF4-19E818F9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703408"/>
          </a:xfrm>
        </p:spPr>
        <p:txBody>
          <a:bodyPr>
            <a:normAutofit fontScale="90000"/>
          </a:bodyPr>
          <a:lstStyle/>
          <a:p>
            <a:r>
              <a:rPr lang="da-DK" dirty="0"/>
              <a:t>Vandkraft i </a:t>
            </a:r>
            <a:r>
              <a:rPr lang="da-DK" dirty="0" err="1"/>
              <a:t>danmark</a:t>
            </a:r>
            <a:r>
              <a:rPr lang="da-DK" dirty="0"/>
              <a:t>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02EC9D6-33D9-4A7F-A5E3-0C473CB2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245" y="2635033"/>
            <a:ext cx="3022755" cy="422296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27E32D5-E8B0-40AF-B391-BFE55F7E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" y="2717587"/>
            <a:ext cx="3048157" cy="414041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20F3578-C913-4BED-B93B-25AEA0D72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91" y="3011180"/>
            <a:ext cx="5823249" cy="314341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DFCE312-BF89-4C67-9260-32C56B681D46}"/>
              </a:ext>
            </a:extLst>
          </p:cNvPr>
          <p:cNvSpPr/>
          <p:nvPr/>
        </p:nvSpPr>
        <p:spPr>
          <a:xfrm>
            <a:off x="8142514" y="261257"/>
            <a:ext cx="3733800" cy="203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Det altafgørende for potentiale i vandkraft er højdeforskelle i landskabet og vandløb af en betydelig størrelse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747A027-5BA4-4D01-ABAA-7CB8B80C9A52}"/>
              </a:ext>
            </a:extLst>
          </p:cNvPr>
          <p:cNvSpPr/>
          <p:nvPr/>
        </p:nvSpPr>
        <p:spPr>
          <a:xfrm>
            <a:off x="0" y="703408"/>
            <a:ext cx="8001000" cy="2014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Problemer med vandkraft:</a:t>
            </a:r>
          </a:p>
          <a:p>
            <a:pPr algn="ctr"/>
            <a:r>
              <a:rPr lang="da-DK" dirty="0"/>
              <a:t>Det opdæmmede vand ændrer de naturlige systemer – ændringer i sedimenttransport, vandforsyning mm nedstrøms</a:t>
            </a:r>
          </a:p>
          <a:p>
            <a:pPr algn="ctr"/>
            <a:r>
              <a:rPr lang="da-DK" dirty="0"/>
              <a:t>Ved store projekter – store oversvømmelser – tvangsfjernelser af beboere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Fordele ved vandkraft:</a:t>
            </a:r>
          </a:p>
          <a:p>
            <a:pPr algn="ctr"/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-neutral og stort energipotentiale</a:t>
            </a:r>
          </a:p>
        </p:txBody>
      </p:sp>
    </p:spTree>
    <p:extLst>
      <p:ext uri="{BB962C8B-B14F-4D97-AF65-F5344CB8AC3E}">
        <p14:creationId xmlns:p14="http://schemas.microsoft.com/office/powerpoint/2010/main" val="1762707029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Pakke</vt:lpstr>
      <vt:lpstr>Alternativer til fossile brændsler</vt:lpstr>
      <vt:lpstr>PowerPoint-præsentation</vt:lpstr>
      <vt:lpstr>Kernekraft</vt:lpstr>
      <vt:lpstr>kernekraft</vt:lpstr>
      <vt:lpstr>Solenergi</vt:lpstr>
      <vt:lpstr>Solenergi i danmark?</vt:lpstr>
      <vt:lpstr>vandkraft</vt:lpstr>
      <vt:lpstr>Vandkraft i danmark?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Alternativer til fossile brændsler</dc:title>
  <dc:creator>Vigga N�rgaard Madsb�ll</dc:creator>
  <cp:lastModifiedBy>Vigga Nørgaard Madsbøll</cp:lastModifiedBy>
  <cp:revision>8</cp:revision>
  <dcterms:created xsi:type="dcterms:W3CDTF">2019-10-29T07:00:13Z</dcterms:created>
  <dcterms:modified xsi:type="dcterms:W3CDTF">2026-03-01T15:53:22Z</dcterms:modified>
</cp:coreProperties>
</file>