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72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DAF5C-137F-4E14-82DD-2C12BF69373B}" v="1" dt="2025-11-26T19:01:23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9C60F-F029-41EA-9D86-CC8B99102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Golfstrømmen og Grønlandspumpen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3642AF-1308-4DC1-ACF6-299FDEB5B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50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EA14FC6-C30C-B0BC-93C6-2FF0B9DB0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18282" y="-674583"/>
            <a:ext cx="4013199" cy="53623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3A0F46-B56C-DCBD-7C5D-1419553C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15" y="1232674"/>
            <a:ext cx="5808085" cy="1188720"/>
          </a:xfrm>
        </p:spPr>
        <p:txBody>
          <a:bodyPr/>
          <a:lstStyle/>
          <a:p>
            <a:r>
              <a:rPr lang="da-DK" dirty="0"/>
              <a:t>Klima og plantebælter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9536072-7F54-204A-2776-77B7C876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51925" y="1502144"/>
            <a:ext cx="3227887" cy="75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5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Kort Havstrømme Rundt Jorden - Stock-foto">
            <a:extLst>
              <a:ext uri="{FF2B5EF4-FFF2-40B4-BE49-F238E27FC236}">
                <a16:creationId xmlns:a16="http://schemas.microsoft.com/office/drawing/2014/main" id="{D1297C30-D48D-A3C6-C761-9FE9C7082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b="145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742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09BD81B-7AD6-4454-AE1E-3B2445DD3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2160D31-1CE9-4FE3-97B8-39F2E8F2F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303" y="0"/>
            <a:ext cx="3718697" cy="287528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64DBFD-984F-4829-BE8B-10D4BC4C44B6}"/>
              </a:ext>
            </a:extLst>
          </p:cNvPr>
          <p:cNvSpPr/>
          <p:nvPr/>
        </p:nvSpPr>
        <p:spPr>
          <a:xfrm>
            <a:off x="0" y="0"/>
            <a:ext cx="5648960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/>
              <a:t>Den </a:t>
            </a:r>
            <a:r>
              <a:rPr lang="da-DK" sz="2400" b="1" dirty="0" err="1"/>
              <a:t>termohaline</a:t>
            </a:r>
            <a:r>
              <a:rPr lang="da-DK" sz="2400" b="1" dirty="0"/>
              <a:t> cirkulation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6C586C3-D33A-479B-A17F-B5796CC41ADF}"/>
              </a:ext>
            </a:extLst>
          </p:cNvPr>
          <p:cNvSpPr/>
          <p:nvPr/>
        </p:nvSpPr>
        <p:spPr>
          <a:xfrm>
            <a:off x="294640" y="767080"/>
            <a:ext cx="2143760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Temperatur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D57AB3E-2B0F-4BF9-894B-EC7F9DD52E41}"/>
              </a:ext>
            </a:extLst>
          </p:cNvPr>
          <p:cNvSpPr/>
          <p:nvPr/>
        </p:nvSpPr>
        <p:spPr>
          <a:xfrm>
            <a:off x="2489200" y="767080"/>
            <a:ext cx="2143760" cy="67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Saltholdighed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53F61CFD-485E-42C0-94B6-72C18712E558}"/>
              </a:ext>
            </a:extLst>
          </p:cNvPr>
          <p:cNvCxnSpPr>
            <a:stCxn id="5" idx="0"/>
          </p:cNvCxnSpPr>
          <p:nvPr/>
        </p:nvCxnSpPr>
        <p:spPr>
          <a:xfrm flipV="1">
            <a:off x="1366520" y="548640"/>
            <a:ext cx="553720" cy="2184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4DF4F741-4F28-490A-9535-AEC4D6785605}"/>
              </a:ext>
            </a:extLst>
          </p:cNvPr>
          <p:cNvCxnSpPr>
            <a:cxnSpLocks/>
          </p:cNvCxnSpPr>
          <p:nvPr/>
        </p:nvCxnSpPr>
        <p:spPr>
          <a:xfrm flipH="1" flipV="1">
            <a:off x="2733020" y="467360"/>
            <a:ext cx="828060" cy="3124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C50B5-D7DC-4162-B150-793F73C9D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1: Artikel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4F1A66A-6F55-D66B-4A14-CD6CC67183BE}"/>
              </a:ext>
            </a:extLst>
          </p:cNvPr>
          <p:cNvSpPr txBox="1">
            <a:spLocks/>
          </p:cNvSpPr>
          <p:nvPr/>
        </p:nvSpPr>
        <p:spPr bwMode="black">
          <a:xfrm>
            <a:off x="2231136" y="249885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2: Filmklip</a:t>
            </a:r>
          </a:p>
        </p:txBody>
      </p:sp>
    </p:spTree>
    <p:extLst>
      <p:ext uri="{BB962C8B-B14F-4D97-AF65-F5344CB8AC3E}">
        <p14:creationId xmlns:p14="http://schemas.microsoft.com/office/powerpoint/2010/main" val="374365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C1F83954-1135-461B-B8AD-5618FBDDAA2F}"/>
              </a:ext>
            </a:extLst>
          </p:cNvPr>
          <p:cNvSpPr/>
          <p:nvPr/>
        </p:nvSpPr>
        <p:spPr>
          <a:xfrm>
            <a:off x="1239520" y="1899920"/>
            <a:ext cx="10192499" cy="741680"/>
          </a:xfrm>
          <a:custGeom>
            <a:avLst/>
            <a:gdLst>
              <a:gd name="connsiteX0" fmla="*/ 0 w 10192499"/>
              <a:gd name="connsiteY0" fmla="*/ 701040 h 741680"/>
              <a:gd name="connsiteX1" fmla="*/ 111760 w 10192499"/>
              <a:gd name="connsiteY1" fmla="*/ 640080 h 741680"/>
              <a:gd name="connsiteX2" fmla="*/ 203200 w 10192499"/>
              <a:gd name="connsiteY2" fmla="*/ 568960 h 741680"/>
              <a:gd name="connsiteX3" fmla="*/ 264160 w 10192499"/>
              <a:gd name="connsiteY3" fmla="*/ 548640 h 741680"/>
              <a:gd name="connsiteX4" fmla="*/ 304800 w 10192499"/>
              <a:gd name="connsiteY4" fmla="*/ 528320 h 741680"/>
              <a:gd name="connsiteX5" fmla="*/ 355600 w 10192499"/>
              <a:gd name="connsiteY5" fmla="*/ 518160 h 741680"/>
              <a:gd name="connsiteX6" fmla="*/ 528320 w 10192499"/>
              <a:gd name="connsiteY6" fmla="*/ 467360 h 741680"/>
              <a:gd name="connsiteX7" fmla="*/ 762000 w 10192499"/>
              <a:gd name="connsiteY7" fmla="*/ 477520 h 741680"/>
              <a:gd name="connsiteX8" fmla="*/ 822960 w 10192499"/>
              <a:gd name="connsiteY8" fmla="*/ 508000 h 741680"/>
              <a:gd name="connsiteX9" fmla="*/ 863600 w 10192499"/>
              <a:gd name="connsiteY9" fmla="*/ 528320 h 741680"/>
              <a:gd name="connsiteX10" fmla="*/ 883920 w 10192499"/>
              <a:gd name="connsiteY10" fmla="*/ 558800 h 741680"/>
              <a:gd name="connsiteX11" fmla="*/ 955040 w 10192499"/>
              <a:gd name="connsiteY11" fmla="*/ 599440 h 741680"/>
              <a:gd name="connsiteX12" fmla="*/ 1005840 w 10192499"/>
              <a:gd name="connsiteY12" fmla="*/ 660400 h 741680"/>
              <a:gd name="connsiteX13" fmla="*/ 1036320 w 10192499"/>
              <a:gd name="connsiteY13" fmla="*/ 680720 h 741680"/>
              <a:gd name="connsiteX14" fmla="*/ 1066800 w 10192499"/>
              <a:gd name="connsiteY14" fmla="*/ 711200 h 741680"/>
              <a:gd name="connsiteX15" fmla="*/ 1097280 w 10192499"/>
              <a:gd name="connsiteY15" fmla="*/ 721360 h 741680"/>
              <a:gd name="connsiteX16" fmla="*/ 1127760 w 10192499"/>
              <a:gd name="connsiteY16" fmla="*/ 741680 h 741680"/>
              <a:gd name="connsiteX17" fmla="*/ 1361440 w 10192499"/>
              <a:gd name="connsiteY17" fmla="*/ 731520 h 741680"/>
              <a:gd name="connsiteX18" fmla="*/ 1402080 w 10192499"/>
              <a:gd name="connsiteY18" fmla="*/ 711200 h 741680"/>
              <a:gd name="connsiteX19" fmla="*/ 1513840 w 10192499"/>
              <a:gd name="connsiteY19" fmla="*/ 660400 h 741680"/>
              <a:gd name="connsiteX20" fmla="*/ 1544320 w 10192499"/>
              <a:gd name="connsiteY20" fmla="*/ 640080 h 741680"/>
              <a:gd name="connsiteX21" fmla="*/ 1595120 w 10192499"/>
              <a:gd name="connsiteY21" fmla="*/ 619760 h 741680"/>
              <a:gd name="connsiteX22" fmla="*/ 1635760 w 10192499"/>
              <a:gd name="connsiteY22" fmla="*/ 589280 h 741680"/>
              <a:gd name="connsiteX23" fmla="*/ 1666240 w 10192499"/>
              <a:gd name="connsiteY23" fmla="*/ 568960 h 741680"/>
              <a:gd name="connsiteX24" fmla="*/ 1696720 w 10192499"/>
              <a:gd name="connsiteY24" fmla="*/ 538480 h 741680"/>
              <a:gd name="connsiteX25" fmla="*/ 1737360 w 10192499"/>
              <a:gd name="connsiteY25" fmla="*/ 518160 h 741680"/>
              <a:gd name="connsiteX26" fmla="*/ 1767840 w 10192499"/>
              <a:gd name="connsiteY26" fmla="*/ 487680 h 741680"/>
              <a:gd name="connsiteX27" fmla="*/ 1838960 w 10192499"/>
              <a:gd name="connsiteY27" fmla="*/ 457200 h 741680"/>
              <a:gd name="connsiteX28" fmla="*/ 1869440 w 10192499"/>
              <a:gd name="connsiteY28" fmla="*/ 436880 h 741680"/>
              <a:gd name="connsiteX29" fmla="*/ 1950720 w 10192499"/>
              <a:gd name="connsiteY29" fmla="*/ 396240 h 741680"/>
              <a:gd name="connsiteX30" fmla="*/ 1971040 w 10192499"/>
              <a:gd name="connsiteY30" fmla="*/ 365760 h 741680"/>
              <a:gd name="connsiteX31" fmla="*/ 2062480 w 10192499"/>
              <a:gd name="connsiteY31" fmla="*/ 314960 h 741680"/>
              <a:gd name="connsiteX32" fmla="*/ 2103120 w 10192499"/>
              <a:gd name="connsiteY32" fmla="*/ 294640 h 741680"/>
              <a:gd name="connsiteX33" fmla="*/ 2123440 w 10192499"/>
              <a:gd name="connsiteY33" fmla="*/ 264160 h 741680"/>
              <a:gd name="connsiteX34" fmla="*/ 2184400 w 10192499"/>
              <a:gd name="connsiteY34" fmla="*/ 243840 h 741680"/>
              <a:gd name="connsiteX35" fmla="*/ 2377440 w 10192499"/>
              <a:gd name="connsiteY35" fmla="*/ 254000 h 741680"/>
              <a:gd name="connsiteX36" fmla="*/ 2438400 w 10192499"/>
              <a:gd name="connsiteY36" fmla="*/ 314960 h 741680"/>
              <a:gd name="connsiteX37" fmla="*/ 2499360 w 10192499"/>
              <a:gd name="connsiteY37" fmla="*/ 365760 h 741680"/>
              <a:gd name="connsiteX38" fmla="*/ 2560320 w 10192499"/>
              <a:gd name="connsiteY38" fmla="*/ 406400 h 741680"/>
              <a:gd name="connsiteX39" fmla="*/ 2590800 w 10192499"/>
              <a:gd name="connsiteY39" fmla="*/ 426720 h 741680"/>
              <a:gd name="connsiteX40" fmla="*/ 2621280 w 10192499"/>
              <a:gd name="connsiteY40" fmla="*/ 457200 h 741680"/>
              <a:gd name="connsiteX41" fmla="*/ 2631440 w 10192499"/>
              <a:gd name="connsiteY41" fmla="*/ 487680 h 741680"/>
              <a:gd name="connsiteX42" fmla="*/ 2733040 w 10192499"/>
              <a:gd name="connsiteY42" fmla="*/ 609600 h 741680"/>
              <a:gd name="connsiteX43" fmla="*/ 2763520 w 10192499"/>
              <a:gd name="connsiteY43" fmla="*/ 629920 h 741680"/>
              <a:gd name="connsiteX44" fmla="*/ 2814320 w 10192499"/>
              <a:gd name="connsiteY44" fmla="*/ 650240 h 741680"/>
              <a:gd name="connsiteX45" fmla="*/ 2905760 w 10192499"/>
              <a:gd name="connsiteY45" fmla="*/ 701040 h 741680"/>
              <a:gd name="connsiteX46" fmla="*/ 3230880 w 10192499"/>
              <a:gd name="connsiteY46" fmla="*/ 680720 h 741680"/>
              <a:gd name="connsiteX47" fmla="*/ 3271520 w 10192499"/>
              <a:gd name="connsiteY47" fmla="*/ 660400 h 741680"/>
              <a:gd name="connsiteX48" fmla="*/ 3342640 w 10192499"/>
              <a:gd name="connsiteY48" fmla="*/ 629920 h 741680"/>
              <a:gd name="connsiteX49" fmla="*/ 3505200 w 10192499"/>
              <a:gd name="connsiteY49" fmla="*/ 508000 h 741680"/>
              <a:gd name="connsiteX50" fmla="*/ 3576320 w 10192499"/>
              <a:gd name="connsiteY50" fmla="*/ 457200 h 741680"/>
              <a:gd name="connsiteX51" fmla="*/ 3627120 w 10192499"/>
              <a:gd name="connsiteY51" fmla="*/ 396240 h 741680"/>
              <a:gd name="connsiteX52" fmla="*/ 3688080 w 10192499"/>
              <a:gd name="connsiteY52" fmla="*/ 355600 h 741680"/>
              <a:gd name="connsiteX53" fmla="*/ 3728720 w 10192499"/>
              <a:gd name="connsiteY53" fmla="*/ 284480 h 741680"/>
              <a:gd name="connsiteX54" fmla="*/ 3779520 w 10192499"/>
              <a:gd name="connsiteY54" fmla="*/ 213360 h 741680"/>
              <a:gd name="connsiteX55" fmla="*/ 3810000 w 10192499"/>
              <a:gd name="connsiteY55" fmla="*/ 162560 h 741680"/>
              <a:gd name="connsiteX56" fmla="*/ 3860800 w 10192499"/>
              <a:gd name="connsiteY56" fmla="*/ 91440 h 741680"/>
              <a:gd name="connsiteX57" fmla="*/ 4013200 w 10192499"/>
              <a:gd name="connsiteY57" fmla="*/ 40640 h 741680"/>
              <a:gd name="connsiteX58" fmla="*/ 4439920 w 10192499"/>
              <a:gd name="connsiteY58" fmla="*/ 50800 h 741680"/>
              <a:gd name="connsiteX59" fmla="*/ 4541520 w 10192499"/>
              <a:gd name="connsiteY59" fmla="*/ 101600 h 741680"/>
              <a:gd name="connsiteX60" fmla="*/ 4622800 w 10192499"/>
              <a:gd name="connsiteY60" fmla="*/ 132080 h 741680"/>
              <a:gd name="connsiteX61" fmla="*/ 4663440 w 10192499"/>
              <a:gd name="connsiteY61" fmla="*/ 142240 h 741680"/>
              <a:gd name="connsiteX62" fmla="*/ 4744720 w 10192499"/>
              <a:gd name="connsiteY62" fmla="*/ 193040 h 741680"/>
              <a:gd name="connsiteX63" fmla="*/ 4785360 w 10192499"/>
              <a:gd name="connsiteY63" fmla="*/ 203200 h 741680"/>
              <a:gd name="connsiteX64" fmla="*/ 4815840 w 10192499"/>
              <a:gd name="connsiteY64" fmla="*/ 223520 h 741680"/>
              <a:gd name="connsiteX65" fmla="*/ 4836160 w 10192499"/>
              <a:gd name="connsiteY65" fmla="*/ 254000 h 741680"/>
              <a:gd name="connsiteX66" fmla="*/ 4876800 w 10192499"/>
              <a:gd name="connsiteY66" fmla="*/ 274320 h 741680"/>
              <a:gd name="connsiteX67" fmla="*/ 4968240 w 10192499"/>
              <a:gd name="connsiteY67" fmla="*/ 355600 h 741680"/>
              <a:gd name="connsiteX68" fmla="*/ 5019040 w 10192499"/>
              <a:gd name="connsiteY68" fmla="*/ 416560 h 741680"/>
              <a:gd name="connsiteX69" fmla="*/ 5090160 w 10192499"/>
              <a:gd name="connsiteY69" fmla="*/ 457200 h 741680"/>
              <a:gd name="connsiteX70" fmla="*/ 5120640 w 10192499"/>
              <a:gd name="connsiteY70" fmla="*/ 487680 h 741680"/>
              <a:gd name="connsiteX71" fmla="*/ 5171440 w 10192499"/>
              <a:gd name="connsiteY71" fmla="*/ 508000 h 741680"/>
              <a:gd name="connsiteX72" fmla="*/ 5212080 w 10192499"/>
              <a:gd name="connsiteY72" fmla="*/ 528320 h 741680"/>
              <a:gd name="connsiteX73" fmla="*/ 5273040 w 10192499"/>
              <a:gd name="connsiteY73" fmla="*/ 548640 h 741680"/>
              <a:gd name="connsiteX74" fmla="*/ 5313680 w 10192499"/>
              <a:gd name="connsiteY74" fmla="*/ 568960 h 741680"/>
              <a:gd name="connsiteX75" fmla="*/ 5374640 w 10192499"/>
              <a:gd name="connsiteY75" fmla="*/ 579120 h 741680"/>
              <a:gd name="connsiteX76" fmla="*/ 5527040 w 10192499"/>
              <a:gd name="connsiteY76" fmla="*/ 568960 h 741680"/>
              <a:gd name="connsiteX77" fmla="*/ 5557520 w 10192499"/>
              <a:gd name="connsiteY77" fmla="*/ 538480 h 741680"/>
              <a:gd name="connsiteX78" fmla="*/ 5588000 w 10192499"/>
              <a:gd name="connsiteY78" fmla="*/ 518160 h 741680"/>
              <a:gd name="connsiteX79" fmla="*/ 5669280 w 10192499"/>
              <a:gd name="connsiteY79" fmla="*/ 436880 h 741680"/>
              <a:gd name="connsiteX80" fmla="*/ 5699760 w 10192499"/>
              <a:gd name="connsiteY80" fmla="*/ 426720 h 741680"/>
              <a:gd name="connsiteX81" fmla="*/ 5720080 w 10192499"/>
              <a:gd name="connsiteY81" fmla="*/ 396240 h 741680"/>
              <a:gd name="connsiteX82" fmla="*/ 5750560 w 10192499"/>
              <a:gd name="connsiteY82" fmla="*/ 375920 h 741680"/>
              <a:gd name="connsiteX83" fmla="*/ 5852160 w 10192499"/>
              <a:gd name="connsiteY83" fmla="*/ 335280 h 741680"/>
              <a:gd name="connsiteX84" fmla="*/ 5882640 w 10192499"/>
              <a:gd name="connsiteY84" fmla="*/ 325120 h 741680"/>
              <a:gd name="connsiteX85" fmla="*/ 5913120 w 10192499"/>
              <a:gd name="connsiteY85" fmla="*/ 314960 h 741680"/>
              <a:gd name="connsiteX86" fmla="*/ 5943600 w 10192499"/>
              <a:gd name="connsiteY86" fmla="*/ 294640 h 741680"/>
              <a:gd name="connsiteX87" fmla="*/ 6350000 w 10192499"/>
              <a:gd name="connsiteY87" fmla="*/ 304800 h 741680"/>
              <a:gd name="connsiteX88" fmla="*/ 6380480 w 10192499"/>
              <a:gd name="connsiteY88" fmla="*/ 335280 h 741680"/>
              <a:gd name="connsiteX89" fmla="*/ 6441440 w 10192499"/>
              <a:gd name="connsiteY89" fmla="*/ 375920 h 741680"/>
              <a:gd name="connsiteX90" fmla="*/ 6461760 w 10192499"/>
              <a:gd name="connsiteY90" fmla="*/ 406400 h 741680"/>
              <a:gd name="connsiteX91" fmla="*/ 6492240 w 10192499"/>
              <a:gd name="connsiteY91" fmla="*/ 426720 h 741680"/>
              <a:gd name="connsiteX92" fmla="*/ 6532880 w 10192499"/>
              <a:gd name="connsiteY92" fmla="*/ 457200 h 741680"/>
              <a:gd name="connsiteX93" fmla="*/ 6573520 w 10192499"/>
              <a:gd name="connsiteY93" fmla="*/ 497840 h 741680"/>
              <a:gd name="connsiteX94" fmla="*/ 6664960 w 10192499"/>
              <a:gd name="connsiteY94" fmla="*/ 518160 h 741680"/>
              <a:gd name="connsiteX95" fmla="*/ 7193280 w 10192499"/>
              <a:gd name="connsiteY95" fmla="*/ 508000 h 741680"/>
              <a:gd name="connsiteX96" fmla="*/ 7264400 w 10192499"/>
              <a:gd name="connsiteY96" fmla="*/ 487680 h 741680"/>
              <a:gd name="connsiteX97" fmla="*/ 7284720 w 10192499"/>
              <a:gd name="connsiteY97" fmla="*/ 457200 h 741680"/>
              <a:gd name="connsiteX98" fmla="*/ 7315200 w 10192499"/>
              <a:gd name="connsiteY98" fmla="*/ 447040 h 741680"/>
              <a:gd name="connsiteX99" fmla="*/ 7345680 w 10192499"/>
              <a:gd name="connsiteY99" fmla="*/ 426720 h 741680"/>
              <a:gd name="connsiteX100" fmla="*/ 7437120 w 10192499"/>
              <a:gd name="connsiteY100" fmla="*/ 375920 h 741680"/>
              <a:gd name="connsiteX101" fmla="*/ 7467600 w 10192499"/>
              <a:gd name="connsiteY101" fmla="*/ 355600 h 741680"/>
              <a:gd name="connsiteX102" fmla="*/ 7498080 w 10192499"/>
              <a:gd name="connsiteY102" fmla="*/ 335280 h 741680"/>
              <a:gd name="connsiteX103" fmla="*/ 7508240 w 10192499"/>
              <a:gd name="connsiteY103" fmla="*/ 304800 h 741680"/>
              <a:gd name="connsiteX104" fmla="*/ 7538720 w 10192499"/>
              <a:gd name="connsiteY104" fmla="*/ 284480 h 741680"/>
              <a:gd name="connsiteX105" fmla="*/ 7670800 w 10192499"/>
              <a:gd name="connsiteY105" fmla="*/ 223520 h 741680"/>
              <a:gd name="connsiteX106" fmla="*/ 7731760 w 10192499"/>
              <a:gd name="connsiteY106" fmla="*/ 182880 h 741680"/>
              <a:gd name="connsiteX107" fmla="*/ 7975600 w 10192499"/>
              <a:gd name="connsiteY107" fmla="*/ 223520 h 741680"/>
              <a:gd name="connsiteX108" fmla="*/ 8006080 w 10192499"/>
              <a:gd name="connsiteY108" fmla="*/ 243840 h 741680"/>
              <a:gd name="connsiteX109" fmla="*/ 8046720 w 10192499"/>
              <a:gd name="connsiteY109" fmla="*/ 314960 h 741680"/>
              <a:gd name="connsiteX110" fmla="*/ 8097520 w 10192499"/>
              <a:gd name="connsiteY110" fmla="*/ 386080 h 741680"/>
              <a:gd name="connsiteX111" fmla="*/ 8138160 w 10192499"/>
              <a:gd name="connsiteY111" fmla="*/ 457200 h 741680"/>
              <a:gd name="connsiteX112" fmla="*/ 8168640 w 10192499"/>
              <a:gd name="connsiteY112" fmla="*/ 477520 h 741680"/>
              <a:gd name="connsiteX113" fmla="*/ 8178800 w 10192499"/>
              <a:gd name="connsiteY113" fmla="*/ 518160 h 741680"/>
              <a:gd name="connsiteX114" fmla="*/ 8270240 w 10192499"/>
              <a:gd name="connsiteY114" fmla="*/ 568960 h 741680"/>
              <a:gd name="connsiteX115" fmla="*/ 8564880 w 10192499"/>
              <a:gd name="connsiteY115" fmla="*/ 548640 h 741680"/>
              <a:gd name="connsiteX116" fmla="*/ 8595360 w 10192499"/>
              <a:gd name="connsiteY116" fmla="*/ 538480 h 741680"/>
              <a:gd name="connsiteX117" fmla="*/ 8625840 w 10192499"/>
              <a:gd name="connsiteY117" fmla="*/ 518160 h 741680"/>
              <a:gd name="connsiteX118" fmla="*/ 8707120 w 10192499"/>
              <a:gd name="connsiteY118" fmla="*/ 487680 h 741680"/>
              <a:gd name="connsiteX119" fmla="*/ 8829040 w 10192499"/>
              <a:gd name="connsiteY119" fmla="*/ 335280 h 741680"/>
              <a:gd name="connsiteX120" fmla="*/ 8849360 w 10192499"/>
              <a:gd name="connsiteY120" fmla="*/ 284480 h 741680"/>
              <a:gd name="connsiteX121" fmla="*/ 8859520 w 10192499"/>
              <a:gd name="connsiteY121" fmla="*/ 243840 h 741680"/>
              <a:gd name="connsiteX122" fmla="*/ 8900160 w 10192499"/>
              <a:gd name="connsiteY122" fmla="*/ 203200 h 741680"/>
              <a:gd name="connsiteX123" fmla="*/ 9042400 w 10192499"/>
              <a:gd name="connsiteY123" fmla="*/ 71120 h 741680"/>
              <a:gd name="connsiteX124" fmla="*/ 9103360 w 10192499"/>
              <a:gd name="connsiteY124" fmla="*/ 50800 h 741680"/>
              <a:gd name="connsiteX125" fmla="*/ 9123680 w 10192499"/>
              <a:gd name="connsiteY125" fmla="*/ 10160 h 741680"/>
              <a:gd name="connsiteX126" fmla="*/ 9154160 w 10192499"/>
              <a:gd name="connsiteY126" fmla="*/ 0 h 741680"/>
              <a:gd name="connsiteX127" fmla="*/ 9479280 w 10192499"/>
              <a:gd name="connsiteY127" fmla="*/ 10160 h 741680"/>
              <a:gd name="connsiteX128" fmla="*/ 9540240 w 10192499"/>
              <a:gd name="connsiteY128" fmla="*/ 71120 h 741680"/>
              <a:gd name="connsiteX129" fmla="*/ 9580880 w 10192499"/>
              <a:gd name="connsiteY129" fmla="*/ 81280 h 741680"/>
              <a:gd name="connsiteX130" fmla="*/ 9611360 w 10192499"/>
              <a:gd name="connsiteY130" fmla="*/ 101600 h 741680"/>
              <a:gd name="connsiteX131" fmla="*/ 9641840 w 10192499"/>
              <a:gd name="connsiteY131" fmla="*/ 132080 h 741680"/>
              <a:gd name="connsiteX132" fmla="*/ 9672320 w 10192499"/>
              <a:gd name="connsiteY132" fmla="*/ 142240 h 741680"/>
              <a:gd name="connsiteX133" fmla="*/ 9702800 w 10192499"/>
              <a:gd name="connsiteY133" fmla="*/ 172720 h 741680"/>
              <a:gd name="connsiteX134" fmla="*/ 9743440 w 10192499"/>
              <a:gd name="connsiteY134" fmla="*/ 233680 h 741680"/>
              <a:gd name="connsiteX135" fmla="*/ 9804400 w 10192499"/>
              <a:gd name="connsiteY135" fmla="*/ 294640 h 741680"/>
              <a:gd name="connsiteX136" fmla="*/ 9834880 w 10192499"/>
              <a:gd name="connsiteY136" fmla="*/ 325120 h 741680"/>
              <a:gd name="connsiteX137" fmla="*/ 9906000 w 10192499"/>
              <a:gd name="connsiteY137" fmla="*/ 345440 h 741680"/>
              <a:gd name="connsiteX138" fmla="*/ 10160000 w 10192499"/>
              <a:gd name="connsiteY138" fmla="*/ 325120 h 741680"/>
              <a:gd name="connsiteX139" fmla="*/ 10190480 w 10192499"/>
              <a:gd name="connsiteY139" fmla="*/ 294640 h 741680"/>
              <a:gd name="connsiteX140" fmla="*/ 10190480 w 10192499"/>
              <a:gd name="connsiteY140" fmla="*/ 264160 h 7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0192499" h="741680">
                <a:moveTo>
                  <a:pt x="0" y="701040"/>
                </a:moveTo>
                <a:cubicBezTo>
                  <a:pt x="30110" y="685985"/>
                  <a:pt x="83648" y="661164"/>
                  <a:pt x="111760" y="640080"/>
                </a:cubicBezTo>
                <a:cubicBezTo>
                  <a:pt x="153838" y="608521"/>
                  <a:pt x="139923" y="590052"/>
                  <a:pt x="203200" y="568960"/>
                </a:cubicBezTo>
                <a:cubicBezTo>
                  <a:pt x="223520" y="562187"/>
                  <a:pt x="245002" y="558219"/>
                  <a:pt x="264160" y="548640"/>
                </a:cubicBezTo>
                <a:cubicBezTo>
                  <a:pt x="277707" y="541867"/>
                  <a:pt x="290432" y="533109"/>
                  <a:pt x="304800" y="528320"/>
                </a:cubicBezTo>
                <a:cubicBezTo>
                  <a:pt x="321183" y="522859"/>
                  <a:pt x="338667" y="521547"/>
                  <a:pt x="355600" y="518160"/>
                </a:cubicBezTo>
                <a:cubicBezTo>
                  <a:pt x="447684" y="456770"/>
                  <a:pt x="392239" y="479731"/>
                  <a:pt x="528320" y="467360"/>
                </a:cubicBezTo>
                <a:cubicBezTo>
                  <a:pt x="606213" y="470747"/>
                  <a:pt x="684263" y="471540"/>
                  <a:pt x="762000" y="477520"/>
                </a:cubicBezTo>
                <a:cubicBezTo>
                  <a:pt x="788907" y="479590"/>
                  <a:pt x="800851" y="495366"/>
                  <a:pt x="822960" y="508000"/>
                </a:cubicBezTo>
                <a:cubicBezTo>
                  <a:pt x="836110" y="515514"/>
                  <a:pt x="850053" y="521547"/>
                  <a:pt x="863600" y="528320"/>
                </a:cubicBezTo>
                <a:cubicBezTo>
                  <a:pt x="870373" y="538480"/>
                  <a:pt x="875286" y="550166"/>
                  <a:pt x="883920" y="558800"/>
                </a:cubicBezTo>
                <a:cubicBezTo>
                  <a:pt x="898281" y="573161"/>
                  <a:pt x="939103" y="591471"/>
                  <a:pt x="955040" y="599440"/>
                </a:cubicBezTo>
                <a:cubicBezTo>
                  <a:pt x="975020" y="629410"/>
                  <a:pt x="976504" y="635954"/>
                  <a:pt x="1005840" y="660400"/>
                </a:cubicBezTo>
                <a:cubicBezTo>
                  <a:pt x="1015221" y="668217"/>
                  <a:pt x="1026939" y="672903"/>
                  <a:pt x="1036320" y="680720"/>
                </a:cubicBezTo>
                <a:cubicBezTo>
                  <a:pt x="1047358" y="689918"/>
                  <a:pt x="1054845" y="703230"/>
                  <a:pt x="1066800" y="711200"/>
                </a:cubicBezTo>
                <a:cubicBezTo>
                  <a:pt x="1075711" y="717141"/>
                  <a:pt x="1087701" y="716571"/>
                  <a:pt x="1097280" y="721360"/>
                </a:cubicBezTo>
                <a:cubicBezTo>
                  <a:pt x="1108202" y="726821"/>
                  <a:pt x="1117600" y="734907"/>
                  <a:pt x="1127760" y="741680"/>
                </a:cubicBezTo>
                <a:cubicBezTo>
                  <a:pt x="1205653" y="738293"/>
                  <a:pt x="1283950" y="740130"/>
                  <a:pt x="1361440" y="731520"/>
                </a:cubicBezTo>
                <a:cubicBezTo>
                  <a:pt x="1376493" y="729847"/>
                  <a:pt x="1388159" y="717166"/>
                  <a:pt x="1402080" y="711200"/>
                </a:cubicBezTo>
                <a:cubicBezTo>
                  <a:pt x="1462497" y="685307"/>
                  <a:pt x="1419586" y="723236"/>
                  <a:pt x="1513840" y="660400"/>
                </a:cubicBezTo>
                <a:cubicBezTo>
                  <a:pt x="1524000" y="653627"/>
                  <a:pt x="1533398" y="645541"/>
                  <a:pt x="1544320" y="640080"/>
                </a:cubicBezTo>
                <a:cubicBezTo>
                  <a:pt x="1560632" y="631924"/>
                  <a:pt x="1579177" y="628617"/>
                  <a:pt x="1595120" y="619760"/>
                </a:cubicBezTo>
                <a:cubicBezTo>
                  <a:pt x="1609922" y="611536"/>
                  <a:pt x="1621981" y="599122"/>
                  <a:pt x="1635760" y="589280"/>
                </a:cubicBezTo>
                <a:cubicBezTo>
                  <a:pt x="1645696" y="582183"/>
                  <a:pt x="1656859" y="576777"/>
                  <a:pt x="1666240" y="568960"/>
                </a:cubicBezTo>
                <a:cubicBezTo>
                  <a:pt x="1677278" y="559762"/>
                  <a:pt x="1685028" y="546831"/>
                  <a:pt x="1696720" y="538480"/>
                </a:cubicBezTo>
                <a:cubicBezTo>
                  <a:pt x="1709045" y="529677"/>
                  <a:pt x="1725035" y="526963"/>
                  <a:pt x="1737360" y="518160"/>
                </a:cubicBezTo>
                <a:cubicBezTo>
                  <a:pt x="1749052" y="509809"/>
                  <a:pt x="1756148" y="496031"/>
                  <a:pt x="1767840" y="487680"/>
                </a:cubicBezTo>
                <a:cubicBezTo>
                  <a:pt x="1817171" y="452444"/>
                  <a:pt x="1794740" y="479310"/>
                  <a:pt x="1838960" y="457200"/>
                </a:cubicBezTo>
                <a:cubicBezTo>
                  <a:pt x="1849882" y="451739"/>
                  <a:pt x="1858720" y="442727"/>
                  <a:pt x="1869440" y="436880"/>
                </a:cubicBezTo>
                <a:cubicBezTo>
                  <a:pt x="1896033" y="422375"/>
                  <a:pt x="1950720" y="396240"/>
                  <a:pt x="1950720" y="396240"/>
                </a:cubicBezTo>
                <a:cubicBezTo>
                  <a:pt x="1957493" y="386080"/>
                  <a:pt x="1962406" y="374394"/>
                  <a:pt x="1971040" y="365760"/>
                </a:cubicBezTo>
                <a:cubicBezTo>
                  <a:pt x="2006358" y="330442"/>
                  <a:pt x="2017404" y="334994"/>
                  <a:pt x="2062480" y="314960"/>
                </a:cubicBezTo>
                <a:cubicBezTo>
                  <a:pt x="2076320" y="308809"/>
                  <a:pt x="2089573" y="301413"/>
                  <a:pt x="2103120" y="294640"/>
                </a:cubicBezTo>
                <a:cubicBezTo>
                  <a:pt x="2109893" y="284480"/>
                  <a:pt x="2113085" y="270632"/>
                  <a:pt x="2123440" y="264160"/>
                </a:cubicBezTo>
                <a:cubicBezTo>
                  <a:pt x="2141603" y="252808"/>
                  <a:pt x="2184400" y="243840"/>
                  <a:pt x="2184400" y="243840"/>
                </a:cubicBezTo>
                <a:lnTo>
                  <a:pt x="2377440" y="254000"/>
                </a:lnTo>
                <a:cubicBezTo>
                  <a:pt x="2405113" y="261748"/>
                  <a:pt x="2414490" y="299020"/>
                  <a:pt x="2438400" y="314960"/>
                </a:cubicBezTo>
                <a:cubicBezTo>
                  <a:pt x="2547317" y="387571"/>
                  <a:pt x="2382017" y="274493"/>
                  <a:pt x="2499360" y="365760"/>
                </a:cubicBezTo>
                <a:cubicBezTo>
                  <a:pt x="2518637" y="380753"/>
                  <a:pt x="2540000" y="392853"/>
                  <a:pt x="2560320" y="406400"/>
                </a:cubicBezTo>
                <a:cubicBezTo>
                  <a:pt x="2570480" y="413173"/>
                  <a:pt x="2582166" y="418086"/>
                  <a:pt x="2590800" y="426720"/>
                </a:cubicBezTo>
                <a:lnTo>
                  <a:pt x="2621280" y="457200"/>
                </a:lnTo>
                <a:cubicBezTo>
                  <a:pt x="2624667" y="467360"/>
                  <a:pt x="2626239" y="478318"/>
                  <a:pt x="2631440" y="487680"/>
                </a:cubicBezTo>
                <a:cubicBezTo>
                  <a:pt x="2653490" y="527370"/>
                  <a:pt x="2695443" y="584536"/>
                  <a:pt x="2733040" y="609600"/>
                </a:cubicBezTo>
                <a:cubicBezTo>
                  <a:pt x="2743200" y="616373"/>
                  <a:pt x="2752598" y="624459"/>
                  <a:pt x="2763520" y="629920"/>
                </a:cubicBezTo>
                <a:cubicBezTo>
                  <a:pt x="2779832" y="638076"/>
                  <a:pt x="2797654" y="642833"/>
                  <a:pt x="2814320" y="650240"/>
                </a:cubicBezTo>
                <a:cubicBezTo>
                  <a:pt x="2851800" y="666898"/>
                  <a:pt x="2869122" y="679057"/>
                  <a:pt x="2905760" y="701040"/>
                </a:cubicBezTo>
                <a:cubicBezTo>
                  <a:pt x="3014133" y="694267"/>
                  <a:pt x="3122959" y="692711"/>
                  <a:pt x="3230880" y="680720"/>
                </a:cubicBezTo>
                <a:cubicBezTo>
                  <a:pt x="3245933" y="679047"/>
                  <a:pt x="3257732" y="666667"/>
                  <a:pt x="3271520" y="660400"/>
                </a:cubicBezTo>
                <a:cubicBezTo>
                  <a:pt x="3295000" y="649727"/>
                  <a:pt x="3321354" y="644484"/>
                  <a:pt x="3342640" y="629920"/>
                </a:cubicBezTo>
                <a:cubicBezTo>
                  <a:pt x="3584311" y="464566"/>
                  <a:pt x="3386290" y="567455"/>
                  <a:pt x="3505200" y="508000"/>
                </a:cubicBezTo>
                <a:cubicBezTo>
                  <a:pt x="3559410" y="426685"/>
                  <a:pt x="3478675" y="535316"/>
                  <a:pt x="3576320" y="457200"/>
                </a:cubicBezTo>
                <a:cubicBezTo>
                  <a:pt x="3596975" y="440676"/>
                  <a:pt x="3607548" y="414033"/>
                  <a:pt x="3627120" y="396240"/>
                </a:cubicBezTo>
                <a:cubicBezTo>
                  <a:pt x="3645191" y="379812"/>
                  <a:pt x="3667760" y="369147"/>
                  <a:pt x="3688080" y="355600"/>
                </a:cubicBezTo>
                <a:cubicBezTo>
                  <a:pt x="3701627" y="331893"/>
                  <a:pt x="3714672" y="307893"/>
                  <a:pt x="3728720" y="284480"/>
                </a:cubicBezTo>
                <a:cubicBezTo>
                  <a:pt x="3755983" y="239042"/>
                  <a:pt x="3745111" y="264973"/>
                  <a:pt x="3779520" y="213360"/>
                </a:cubicBezTo>
                <a:cubicBezTo>
                  <a:pt x="3790474" y="196929"/>
                  <a:pt x="3800410" y="179822"/>
                  <a:pt x="3810000" y="162560"/>
                </a:cubicBezTo>
                <a:cubicBezTo>
                  <a:pt x="3827775" y="130566"/>
                  <a:pt x="3828121" y="112236"/>
                  <a:pt x="3860800" y="91440"/>
                </a:cubicBezTo>
                <a:cubicBezTo>
                  <a:pt x="3935122" y="44144"/>
                  <a:pt x="3934527" y="51879"/>
                  <a:pt x="4013200" y="40640"/>
                </a:cubicBezTo>
                <a:lnTo>
                  <a:pt x="4439920" y="50800"/>
                </a:lnTo>
                <a:cubicBezTo>
                  <a:pt x="4523645" y="54440"/>
                  <a:pt x="4435026" y="74976"/>
                  <a:pt x="4541520" y="101600"/>
                </a:cubicBezTo>
                <a:cubicBezTo>
                  <a:pt x="4645836" y="127679"/>
                  <a:pt x="4516541" y="92233"/>
                  <a:pt x="4622800" y="132080"/>
                </a:cubicBezTo>
                <a:cubicBezTo>
                  <a:pt x="4635875" y="136983"/>
                  <a:pt x="4650365" y="137337"/>
                  <a:pt x="4663440" y="142240"/>
                </a:cubicBezTo>
                <a:cubicBezTo>
                  <a:pt x="4757814" y="177630"/>
                  <a:pt x="4648821" y="145090"/>
                  <a:pt x="4744720" y="193040"/>
                </a:cubicBezTo>
                <a:cubicBezTo>
                  <a:pt x="4757209" y="199285"/>
                  <a:pt x="4771813" y="199813"/>
                  <a:pt x="4785360" y="203200"/>
                </a:cubicBezTo>
                <a:cubicBezTo>
                  <a:pt x="4795520" y="209973"/>
                  <a:pt x="4807206" y="214886"/>
                  <a:pt x="4815840" y="223520"/>
                </a:cubicBezTo>
                <a:cubicBezTo>
                  <a:pt x="4824474" y="232154"/>
                  <a:pt x="4826779" y="246183"/>
                  <a:pt x="4836160" y="254000"/>
                </a:cubicBezTo>
                <a:cubicBezTo>
                  <a:pt x="4847795" y="263696"/>
                  <a:pt x="4863253" y="267547"/>
                  <a:pt x="4876800" y="274320"/>
                </a:cubicBezTo>
                <a:cubicBezTo>
                  <a:pt x="4927556" y="350455"/>
                  <a:pt x="4894765" y="326210"/>
                  <a:pt x="4968240" y="355600"/>
                </a:cubicBezTo>
                <a:cubicBezTo>
                  <a:pt x="4984443" y="379904"/>
                  <a:pt x="4994149" y="398781"/>
                  <a:pt x="5019040" y="416560"/>
                </a:cubicBezTo>
                <a:cubicBezTo>
                  <a:pt x="5088602" y="466247"/>
                  <a:pt x="5032566" y="409205"/>
                  <a:pt x="5090160" y="457200"/>
                </a:cubicBezTo>
                <a:cubicBezTo>
                  <a:pt x="5101198" y="466398"/>
                  <a:pt x="5108456" y="480065"/>
                  <a:pt x="5120640" y="487680"/>
                </a:cubicBezTo>
                <a:cubicBezTo>
                  <a:pt x="5136106" y="497346"/>
                  <a:pt x="5154774" y="500593"/>
                  <a:pt x="5171440" y="508000"/>
                </a:cubicBezTo>
                <a:cubicBezTo>
                  <a:pt x="5185280" y="514151"/>
                  <a:pt x="5198018" y="522695"/>
                  <a:pt x="5212080" y="528320"/>
                </a:cubicBezTo>
                <a:cubicBezTo>
                  <a:pt x="5231967" y="536275"/>
                  <a:pt x="5253882" y="539061"/>
                  <a:pt x="5273040" y="548640"/>
                </a:cubicBezTo>
                <a:cubicBezTo>
                  <a:pt x="5286587" y="555413"/>
                  <a:pt x="5299173" y="564608"/>
                  <a:pt x="5313680" y="568960"/>
                </a:cubicBezTo>
                <a:cubicBezTo>
                  <a:pt x="5333411" y="574879"/>
                  <a:pt x="5354320" y="575733"/>
                  <a:pt x="5374640" y="579120"/>
                </a:cubicBezTo>
                <a:cubicBezTo>
                  <a:pt x="5425440" y="575733"/>
                  <a:pt x="5477340" y="580005"/>
                  <a:pt x="5527040" y="568960"/>
                </a:cubicBezTo>
                <a:cubicBezTo>
                  <a:pt x="5541066" y="565843"/>
                  <a:pt x="5546482" y="547678"/>
                  <a:pt x="5557520" y="538480"/>
                </a:cubicBezTo>
                <a:cubicBezTo>
                  <a:pt x="5566901" y="530663"/>
                  <a:pt x="5577840" y="524933"/>
                  <a:pt x="5588000" y="518160"/>
                </a:cubicBezTo>
                <a:cubicBezTo>
                  <a:pt x="5630325" y="454673"/>
                  <a:pt x="5610962" y="461873"/>
                  <a:pt x="5669280" y="436880"/>
                </a:cubicBezTo>
                <a:cubicBezTo>
                  <a:pt x="5679124" y="432661"/>
                  <a:pt x="5689600" y="430107"/>
                  <a:pt x="5699760" y="426720"/>
                </a:cubicBezTo>
                <a:cubicBezTo>
                  <a:pt x="5706533" y="416560"/>
                  <a:pt x="5711446" y="404874"/>
                  <a:pt x="5720080" y="396240"/>
                </a:cubicBezTo>
                <a:cubicBezTo>
                  <a:pt x="5728714" y="387606"/>
                  <a:pt x="5739958" y="381978"/>
                  <a:pt x="5750560" y="375920"/>
                </a:cubicBezTo>
                <a:cubicBezTo>
                  <a:pt x="5792419" y="352001"/>
                  <a:pt x="5802202" y="351933"/>
                  <a:pt x="5852160" y="335280"/>
                </a:cubicBezTo>
                <a:lnTo>
                  <a:pt x="5882640" y="325120"/>
                </a:lnTo>
                <a:cubicBezTo>
                  <a:pt x="5892800" y="321733"/>
                  <a:pt x="5904209" y="320901"/>
                  <a:pt x="5913120" y="314960"/>
                </a:cubicBezTo>
                <a:lnTo>
                  <a:pt x="5943600" y="294640"/>
                </a:lnTo>
                <a:cubicBezTo>
                  <a:pt x="6079067" y="298027"/>
                  <a:pt x="6215074" y="292249"/>
                  <a:pt x="6350000" y="304800"/>
                </a:cubicBezTo>
                <a:cubicBezTo>
                  <a:pt x="6364307" y="306131"/>
                  <a:pt x="6369138" y="326459"/>
                  <a:pt x="6380480" y="335280"/>
                </a:cubicBezTo>
                <a:cubicBezTo>
                  <a:pt x="6399757" y="350273"/>
                  <a:pt x="6441440" y="375920"/>
                  <a:pt x="6441440" y="375920"/>
                </a:cubicBezTo>
                <a:cubicBezTo>
                  <a:pt x="6448213" y="386080"/>
                  <a:pt x="6453126" y="397766"/>
                  <a:pt x="6461760" y="406400"/>
                </a:cubicBezTo>
                <a:cubicBezTo>
                  <a:pt x="6470394" y="415034"/>
                  <a:pt x="6482304" y="419623"/>
                  <a:pt x="6492240" y="426720"/>
                </a:cubicBezTo>
                <a:cubicBezTo>
                  <a:pt x="6506019" y="436562"/>
                  <a:pt x="6520136" y="446049"/>
                  <a:pt x="6532880" y="457200"/>
                </a:cubicBezTo>
                <a:cubicBezTo>
                  <a:pt x="6547298" y="469816"/>
                  <a:pt x="6557274" y="487686"/>
                  <a:pt x="6573520" y="497840"/>
                </a:cubicBezTo>
                <a:cubicBezTo>
                  <a:pt x="6580272" y="502060"/>
                  <a:pt x="6663095" y="517787"/>
                  <a:pt x="6664960" y="518160"/>
                </a:cubicBezTo>
                <a:cubicBezTo>
                  <a:pt x="6841067" y="514773"/>
                  <a:pt x="7017368" y="516945"/>
                  <a:pt x="7193280" y="508000"/>
                </a:cubicBezTo>
                <a:cubicBezTo>
                  <a:pt x="7217903" y="506748"/>
                  <a:pt x="7242847" y="499654"/>
                  <a:pt x="7264400" y="487680"/>
                </a:cubicBezTo>
                <a:cubicBezTo>
                  <a:pt x="7275074" y="481750"/>
                  <a:pt x="7275185" y="464828"/>
                  <a:pt x="7284720" y="457200"/>
                </a:cubicBezTo>
                <a:cubicBezTo>
                  <a:pt x="7293083" y="450510"/>
                  <a:pt x="7305621" y="451829"/>
                  <a:pt x="7315200" y="447040"/>
                </a:cubicBezTo>
                <a:cubicBezTo>
                  <a:pt x="7326122" y="441579"/>
                  <a:pt x="7334758" y="432181"/>
                  <a:pt x="7345680" y="426720"/>
                </a:cubicBezTo>
                <a:cubicBezTo>
                  <a:pt x="7452977" y="373072"/>
                  <a:pt x="7244912" y="504059"/>
                  <a:pt x="7437120" y="375920"/>
                </a:cubicBezTo>
                <a:lnTo>
                  <a:pt x="7467600" y="355600"/>
                </a:lnTo>
                <a:lnTo>
                  <a:pt x="7498080" y="335280"/>
                </a:lnTo>
                <a:cubicBezTo>
                  <a:pt x="7501467" y="325120"/>
                  <a:pt x="7501550" y="313163"/>
                  <a:pt x="7508240" y="304800"/>
                </a:cubicBezTo>
                <a:cubicBezTo>
                  <a:pt x="7515868" y="295265"/>
                  <a:pt x="7527798" y="289941"/>
                  <a:pt x="7538720" y="284480"/>
                </a:cubicBezTo>
                <a:cubicBezTo>
                  <a:pt x="7574671" y="266504"/>
                  <a:pt x="7644583" y="249737"/>
                  <a:pt x="7670800" y="223520"/>
                </a:cubicBezTo>
                <a:cubicBezTo>
                  <a:pt x="7708853" y="185467"/>
                  <a:pt x="7687649" y="197584"/>
                  <a:pt x="7731760" y="182880"/>
                </a:cubicBezTo>
                <a:cubicBezTo>
                  <a:pt x="8044432" y="197769"/>
                  <a:pt x="7877629" y="141877"/>
                  <a:pt x="7975600" y="223520"/>
                </a:cubicBezTo>
                <a:cubicBezTo>
                  <a:pt x="7984981" y="231337"/>
                  <a:pt x="7995920" y="237067"/>
                  <a:pt x="8006080" y="243840"/>
                </a:cubicBezTo>
                <a:cubicBezTo>
                  <a:pt x="8025923" y="283527"/>
                  <a:pt x="8022786" y="281452"/>
                  <a:pt x="8046720" y="314960"/>
                </a:cubicBezTo>
                <a:cubicBezTo>
                  <a:pt x="8062296" y="336766"/>
                  <a:pt x="8083838" y="362136"/>
                  <a:pt x="8097520" y="386080"/>
                </a:cubicBezTo>
                <a:cubicBezTo>
                  <a:pt x="8108145" y="404674"/>
                  <a:pt x="8121658" y="440698"/>
                  <a:pt x="8138160" y="457200"/>
                </a:cubicBezTo>
                <a:cubicBezTo>
                  <a:pt x="8146794" y="465834"/>
                  <a:pt x="8158480" y="470747"/>
                  <a:pt x="8168640" y="477520"/>
                </a:cubicBezTo>
                <a:cubicBezTo>
                  <a:pt x="8172027" y="491067"/>
                  <a:pt x="8169605" y="507651"/>
                  <a:pt x="8178800" y="518160"/>
                </a:cubicBezTo>
                <a:cubicBezTo>
                  <a:pt x="8207570" y="551040"/>
                  <a:pt x="8234615" y="557085"/>
                  <a:pt x="8270240" y="568960"/>
                </a:cubicBezTo>
                <a:cubicBezTo>
                  <a:pt x="8383709" y="564232"/>
                  <a:pt x="8465646" y="573448"/>
                  <a:pt x="8564880" y="548640"/>
                </a:cubicBezTo>
                <a:cubicBezTo>
                  <a:pt x="8575270" y="546043"/>
                  <a:pt x="8585781" y="543269"/>
                  <a:pt x="8595360" y="538480"/>
                </a:cubicBezTo>
                <a:cubicBezTo>
                  <a:pt x="8606282" y="533019"/>
                  <a:pt x="8614617" y="522970"/>
                  <a:pt x="8625840" y="518160"/>
                </a:cubicBezTo>
                <a:cubicBezTo>
                  <a:pt x="8668213" y="500000"/>
                  <a:pt x="8668048" y="518937"/>
                  <a:pt x="8707120" y="487680"/>
                </a:cubicBezTo>
                <a:cubicBezTo>
                  <a:pt x="8748278" y="454753"/>
                  <a:pt x="8810402" y="381875"/>
                  <a:pt x="8829040" y="335280"/>
                </a:cubicBezTo>
                <a:cubicBezTo>
                  <a:pt x="8835813" y="318347"/>
                  <a:pt x="8843593" y="301782"/>
                  <a:pt x="8849360" y="284480"/>
                </a:cubicBezTo>
                <a:cubicBezTo>
                  <a:pt x="8853776" y="271233"/>
                  <a:pt x="8852119" y="255681"/>
                  <a:pt x="8859520" y="243840"/>
                </a:cubicBezTo>
                <a:cubicBezTo>
                  <a:pt x="8869674" y="227594"/>
                  <a:pt x="8887344" y="217440"/>
                  <a:pt x="8900160" y="203200"/>
                </a:cubicBezTo>
                <a:cubicBezTo>
                  <a:pt x="8940346" y="158549"/>
                  <a:pt x="8981664" y="91365"/>
                  <a:pt x="9042400" y="71120"/>
                </a:cubicBezTo>
                <a:lnTo>
                  <a:pt x="9103360" y="50800"/>
                </a:lnTo>
                <a:cubicBezTo>
                  <a:pt x="9110133" y="37253"/>
                  <a:pt x="9112970" y="20870"/>
                  <a:pt x="9123680" y="10160"/>
                </a:cubicBezTo>
                <a:cubicBezTo>
                  <a:pt x="9131253" y="2587"/>
                  <a:pt x="9143450" y="0"/>
                  <a:pt x="9154160" y="0"/>
                </a:cubicBezTo>
                <a:cubicBezTo>
                  <a:pt x="9262586" y="0"/>
                  <a:pt x="9370907" y="6773"/>
                  <a:pt x="9479280" y="10160"/>
                </a:cubicBezTo>
                <a:cubicBezTo>
                  <a:pt x="9499905" y="41098"/>
                  <a:pt x="9502434" y="52217"/>
                  <a:pt x="9540240" y="71120"/>
                </a:cubicBezTo>
                <a:cubicBezTo>
                  <a:pt x="9552729" y="77365"/>
                  <a:pt x="9567333" y="77893"/>
                  <a:pt x="9580880" y="81280"/>
                </a:cubicBezTo>
                <a:cubicBezTo>
                  <a:pt x="9591040" y="88053"/>
                  <a:pt x="9601979" y="93783"/>
                  <a:pt x="9611360" y="101600"/>
                </a:cubicBezTo>
                <a:cubicBezTo>
                  <a:pt x="9622398" y="110798"/>
                  <a:pt x="9629885" y="124110"/>
                  <a:pt x="9641840" y="132080"/>
                </a:cubicBezTo>
                <a:cubicBezTo>
                  <a:pt x="9650751" y="138021"/>
                  <a:pt x="9662160" y="138853"/>
                  <a:pt x="9672320" y="142240"/>
                </a:cubicBezTo>
                <a:cubicBezTo>
                  <a:pt x="9682480" y="152400"/>
                  <a:pt x="9693979" y="161378"/>
                  <a:pt x="9702800" y="172720"/>
                </a:cubicBezTo>
                <a:cubicBezTo>
                  <a:pt x="9717793" y="191997"/>
                  <a:pt x="9726171" y="216411"/>
                  <a:pt x="9743440" y="233680"/>
                </a:cubicBezTo>
                <a:lnTo>
                  <a:pt x="9804400" y="294640"/>
                </a:lnTo>
                <a:cubicBezTo>
                  <a:pt x="9814560" y="304800"/>
                  <a:pt x="9821249" y="320576"/>
                  <a:pt x="9834880" y="325120"/>
                </a:cubicBezTo>
                <a:cubicBezTo>
                  <a:pt x="9878607" y="339696"/>
                  <a:pt x="9854970" y="332683"/>
                  <a:pt x="9906000" y="345440"/>
                </a:cubicBezTo>
                <a:cubicBezTo>
                  <a:pt x="9990667" y="338667"/>
                  <a:pt x="10076386" y="340051"/>
                  <a:pt x="10160000" y="325120"/>
                </a:cubicBezTo>
                <a:cubicBezTo>
                  <a:pt x="10174145" y="322594"/>
                  <a:pt x="10184054" y="307491"/>
                  <a:pt x="10190480" y="294640"/>
                </a:cubicBezTo>
                <a:cubicBezTo>
                  <a:pt x="10195024" y="285553"/>
                  <a:pt x="10190480" y="274320"/>
                  <a:pt x="10190480" y="26416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32A71CE-2C61-4865-9527-1996CAD3F9F1}"/>
              </a:ext>
            </a:extLst>
          </p:cNvPr>
          <p:cNvSpPr txBox="1"/>
          <p:nvPr/>
        </p:nvSpPr>
        <p:spPr>
          <a:xfrm>
            <a:off x="9997440" y="1249680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Ækvator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554095F-7525-40A2-8C10-5CCCC891D067}"/>
              </a:ext>
            </a:extLst>
          </p:cNvPr>
          <p:cNvSpPr txBox="1"/>
          <p:nvPr/>
        </p:nvSpPr>
        <p:spPr>
          <a:xfrm>
            <a:off x="1137920" y="12496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Øst-Grønland</a:t>
            </a:r>
          </a:p>
        </p:txBody>
      </p:sp>
      <p:sp>
        <p:nvSpPr>
          <p:cNvPr id="5" name="Ligebenet trekant 4">
            <a:extLst>
              <a:ext uri="{FF2B5EF4-FFF2-40B4-BE49-F238E27FC236}">
                <a16:creationId xmlns:a16="http://schemas.microsoft.com/office/drawing/2014/main" id="{BD0B4A75-2282-4642-BBB2-B70DE1BCFC52}"/>
              </a:ext>
            </a:extLst>
          </p:cNvPr>
          <p:cNvSpPr/>
          <p:nvPr/>
        </p:nvSpPr>
        <p:spPr>
          <a:xfrm>
            <a:off x="114300" y="1577340"/>
            <a:ext cx="2250440" cy="212852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Isbjerg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1A23E80-57A4-4E57-8C84-EDE0D7C167EF}"/>
              </a:ext>
            </a:extLst>
          </p:cNvPr>
          <p:cNvSpPr/>
          <p:nvPr/>
        </p:nvSpPr>
        <p:spPr>
          <a:xfrm>
            <a:off x="11023600" y="121920"/>
            <a:ext cx="1117600" cy="924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D6DC714-4002-4AC6-A9F2-6C74C7286569}"/>
              </a:ext>
            </a:extLst>
          </p:cNvPr>
          <p:cNvCxnSpPr>
            <a:cxnSpLocks/>
          </p:cNvCxnSpPr>
          <p:nvPr/>
        </p:nvCxnSpPr>
        <p:spPr>
          <a:xfrm flipH="1" flipV="1">
            <a:off x="9667240" y="379730"/>
            <a:ext cx="1356360" cy="7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D93890A-1FA6-4568-9E2F-392D7D5F49D5}"/>
              </a:ext>
            </a:extLst>
          </p:cNvPr>
          <p:cNvCxnSpPr>
            <a:cxnSpLocks/>
          </p:cNvCxnSpPr>
          <p:nvPr/>
        </p:nvCxnSpPr>
        <p:spPr>
          <a:xfrm flipH="1">
            <a:off x="9926320" y="790520"/>
            <a:ext cx="1164590" cy="513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18A1BA2-3EC8-4DD1-A582-519CF3EB4348}"/>
              </a:ext>
            </a:extLst>
          </p:cNvPr>
          <p:cNvCxnSpPr>
            <a:cxnSpLocks/>
            <a:endCxn id="2" idx="124"/>
          </p:cNvCxnSpPr>
          <p:nvPr/>
        </p:nvCxnSpPr>
        <p:spPr>
          <a:xfrm flipH="1">
            <a:off x="10342880" y="982970"/>
            <a:ext cx="951230" cy="967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898D1CD9-2C22-4B64-94D2-DB823959DFC2}"/>
              </a:ext>
            </a:extLst>
          </p:cNvPr>
          <p:cNvCxnSpPr>
            <a:cxnSpLocks/>
            <a:stCxn id="6" idx="4"/>
            <a:endCxn id="2" idx="140"/>
          </p:cNvCxnSpPr>
          <p:nvPr/>
        </p:nvCxnSpPr>
        <p:spPr>
          <a:xfrm flipH="1">
            <a:off x="11430000" y="1046480"/>
            <a:ext cx="152400" cy="111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5D11A63C-6A79-45AB-AF93-696E00CBD8B6}"/>
              </a:ext>
            </a:extLst>
          </p:cNvPr>
          <p:cNvSpPr/>
          <p:nvPr/>
        </p:nvSpPr>
        <p:spPr>
          <a:xfrm>
            <a:off x="1641015" y="1736428"/>
            <a:ext cx="224010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Vandet afkøles – noget fryser til is</a:t>
            </a:r>
          </a:p>
        </p:txBody>
      </p:sp>
      <p:sp>
        <p:nvSpPr>
          <p:cNvPr id="25" name="Pil: nedad 24">
            <a:extLst>
              <a:ext uri="{FF2B5EF4-FFF2-40B4-BE49-F238E27FC236}">
                <a16:creationId xmlns:a16="http://schemas.microsoft.com/office/drawing/2014/main" id="{FB921D14-D429-4F0F-8D46-16C92716CCE2}"/>
              </a:ext>
            </a:extLst>
          </p:cNvPr>
          <p:cNvSpPr/>
          <p:nvPr/>
        </p:nvSpPr>
        <p:spPr>
          <a:xfrm>
            <a:off x="2522483" y="3247697"/>
            <a:ext cx="767255" cy="264860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il: højre 25">
            <a:extLst>
              <a:ext uri="{FF2B5EF4-FFF2-40B4-BE49-F238E27FC236}">
                <a16:creationId xmlns:a16="http://schemas.microsoft.com/office/drawing/2014/main" id="{526C4266-DFB1-4E45-84C4-49187CCA40A9}"/>
              </a:ext>
            </a:extLst>
          </p:cNvPr>
          <p:cNvSpPr/>
          <p:nvPr/>
        </p:nvSpPr>
        <p:spPr>
          <a:xfrm>
            <a:off x="3457903" y="5433848"/>
            <a:ext cx="7304690" cy="74168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Pil: nedad 27">
            <a:extLst>
              <a:ext uri="{FF2B5EF4-FFF2-40B4-BE49-F238E27FC236}">
                <a16:creationId xmlns:a16="http://schemas.microsoft.com/office/drawing/2014/main" id="{54AA8408-6DD4-4E35-95E4-338BBE8AEFFD}"/>
              </a:ext>
            </a:extLst>
          </p:cNvPr>
          <p:cNvSpPr/>
          <p:nvPr/>
        </p:nvSpPr>
        <p:spPr>
          <a:xfrm rot="10800000">
            <a:off x="10738945" y="3247697"/>
            <a:ext cx="767255" cy="2648606"/>
          </a:xfrm>
          <a:prstGeom prst="downArrow">
            <a:avLst/>
          </a:prstGeom>
          <a:gradFill>
            <a:gsLst>
              <a:gs pos="100000">
                <a:srgbClr val="FF0000"/>
              </a:gs>
              <a:gs pos="3743">
                <a:schemeClr val="accent1">
                  <a:lumMod val="45000"/>
                  <a:lumOff val="55000"/>
                </a:schemeClr>
              </a:gs>
              <a:gs pos="16000">
                <a:schemeClr val="accent1">
                  <a:lumMod val="45000"/>
                  <a:lumOff val="5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Pil: højre 28">
            <a:extLst>
              <a:ext uri="{FF2B5EF4-FFF2-40B4-BE49-F238E27FC236}">
                <a16:creationId xmlns:a16="http://schemas.microsoft.com/office/drawing/2014/main" id="{005D1C6D-7A11-428B-BBEF-5F5764865FE4}"/>
              </a:ext>
            </a:extLst>
          </p:cNvPr>
          <p:cNvSpPr/>
          <p:nvPr/>
        </p:nvSpPr>
        <p:spPr>
          <a:xfrm rot="10800000">
            <a:off x="3446079" y="2716068"/>
            <a:ext cx="7304690" cy="7416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FCFC7A12-059A-4B35-AC4F-C65620D091AB}"/>
              </a:ext>
            </a:extLst>
          </p:cNvPr>
          <p:cNvSpPr/>
          <p:nvPr/>
        </p:nvSpPr>
        <p:spPr>
          <a:xfrm>
            <a:off x="145568" y="3778269"/>
            <a:ext cx="2240105" cy="106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Salt fryses ikke med – saltkoncentrationen i vandet stiger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2C33B98-895B-4E3D-B849-A35636471BF2}"/>
              </a:ext>
            </a:extLst>
          </p:cNvPr>
          <p:cNvSpPr/>
          <p:nvPr/>
        </p:nvSpPr>
        <p:spPr>
          <a:xfrm>
            <a:off x="145655" y="4917677"/>
            <a:ext cx="224010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Koldt saltholdigt vand er tungt og synker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EBE83FB-79E6-4773-AB66-99BBE6DAFB5C}"/>
              </a:ext>
            </a:extLst>
          </p:cNvPr>
          <p:cNvSpPr/>
          <p:nvPr/>
        </p:nvSpPr>
        <p:spPr>
          <a:xfrm>
            <a:off x="3426461" y="3532215"/>
            <a:ext cx="2240105" cy="91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Underskud af vand – varmt vand trækkes nordpå fra Ækvator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825C7FF-8F24-4AF0-BBF2-E9B4BBF9DCD9}"/>
              </a:ext>
            </a:extLst>
          </p:cNvPr>
          <p:cNvSpPr/>
          <p:nvPr/>
        </p:nvSpPr>
        <p:spPr>
          <a:xfrm>
            <a:off x="9787057" y="2270760"/>
            <a:ext cx="224010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Varmt vand pga. direkte solindstråling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204B450A-ED36-47BD-A079-4ABEF16CB8D5}"/>
              </a:ext>
            </a:extLst>
          </p:cNvPr>
          <p:cNvSpPr/>
          <p:nvPr/>
        </p:nvSpPr>
        <p:spPr>
          <a:xfrm>
            <a:off x="8558486" y="3532215"/>
            <a:ext cx="2240105" cy="123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Underskud af vand – vand trækkes op fra bundstrøm og opvarmes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ECED884-7CAB-4F8A-807E-A1DA8A7D75DD}"/>
              </a:ext>
            </a:extLst>
          </p:cNvPr>
          <p:cNvSpPr/>
          <p:nvPr/>
        </p:nvSpPr>
        <p:spPr>
          <a:xfrm>
            <a:off x="5978371" y="6047171"/>
            <a:ext cx="224010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Kold bundstrøm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70287DF-C0FD-4294-9564-07EF4208E10C}"/>
              </a:ext>
            </a:extLst>
          </p:cNvPr>
          <p:cNvSpPr/>
          <p:nvPr/>
        </p:nvSpPr>
        <p:spPr>
          <a:xfrm>
            <a:off x="2543503" y="2868446"/>
            <a:ext cx="147145" cy="114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EA841A8-A3B2-4BA1-850B-9E6D842147A5}"/>
              </a:ext>
            </a:extLst>
          </p:cNvPr>
          <p:cNvSpPr/>
          <p:nvPr/>
        </p:nvSpPr>
        <p:spPr>
          <a:xfrm>
            <a:off x="2869411" y="2808625"/>
            <a:ext cx="147145" cy="114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267B5A0-118B-4996-AEAF-48F3105D4B5E}"/>
              </a:ext>
            </a:extLst>
          </p:cNvPr>
          <p:cNvSpPr/>
          <p:nvPr/>
        </p:nvSpPr>
        <p:spPr>
          <a:xfrm>
            <a:off x="2501813" y="3296017"/>
            <a:ext cx="147145" cy="114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1362775-DC1E-4866-8CEA-7A3C324B19ED}"/>
              </a:ext>
            </a:extLst>
          </p:cNvPr>
          <p:cNvSpPr/>
          <p:nvPr/>
        </p:nvSpPr>
        <p:spPr>
          <a:xfrm>
            <a:off x="2743637" y="3086394"/>
            <a:ext cx="147145" cy="114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9DC92D6-A23C-4F9A-A586-01E8B16E5591}"/>
              </a:ext>
            </a:extLst>
          </p:cNvPr>
          <p:cNvSpPr/>
          <p:nvPr/>
        </p:nvSpPr>
        <p:spPr>
          <a:xfrm>
            <a:off x="3032671" y="3095694"/>
            <a:ext cx="147145" cy="114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98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229E2-C2A3-A2DB-3621-718012ABC4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FoRsøg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AEC9E1-F0AA-67D8-D1FE-858083A27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24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E2DA7-DC70-49AA-CD79-02DA5B30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4019BAB-F111-22FD-CE13-5A3CD6AA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18282" y="-674583"/>
            <a:ext cx="4013199" cy="53623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049F8F-4478-A40E-4963-F69A0318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15" y="1232674"/>
            <a:ext cx="5808085" cy="1188720"/>
          </a:xfrm>
        </p:spPr>
        <p:txBody>
          <a:bodyPr/>
          <a:lstStyle/>
          <a:p>
            <a:r>
              <a:rPr lang="da-DK" dirty="0"/>
              <a:t>Klima og plantebælter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A74187A-9C2C-2604-61A5-3926B069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51925" y="1502144"/>
            <a:ext cx="3227887" cy="75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13626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213</TotalTime>
  <Words>76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Pakke</vt:lpstr>
      <vt:lpstr>Golfstrømmen og Grønlandspumpen</vt:lpstr>
      <vt:lpstr>Klima og plantebælter</vt:lpstr>
      <vt:lpstr>PowerPoint-præsentation</vt:lpstr>
      <vt:lpstr>PowerPoint-præsentation</vt:lpstr>
      <vt:lpstr>1: Artikel</vt:lpstr>
      <vt:lpstr>PowerPoint-præsentation</vt:lpstr>
      <vt:lpstr>FoRsøg</vt:lpstr>
      <vt:lpstr>Klima og plantebælter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Golfstrømmen og Grønlandspumpen</dc:title>
  <dc:creator>Vigga N�rgaard Madsb�ll</dc:creator>
  <cp:lastModifiedBy>Vigga Nørgaard Madsbøll</cp:lastModifiedBy>
  <cp:revision>7</cp:revision>
  <dcterms:created xsi:type="dcterms:W3CDTF">2018-11-05T11:06:32Z</dcterms:created>
  <dcterms:modified xsi:type="dcterms:W3CDTF">2026-03-01T15:56:40Z</dcterms:modified>
</cp:coreProperties>
</file>