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6" r:id="rId3"/>
    <p:sldId id="268" r:id="rId4"/>
    <p:sldId id="269" r:id="rId5"/>
    <p:sldId id="256" r:id="rId6"/>
    <p:sldId id="257" r:id="rId7"/>
    <p:sldId id="258" r:id="rId8"/>
    <p:sldId id="259" r:id="rId9"/>
    <p:sldId id="270" r:id="rId10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741D38-3D4D-4226-AC7A-DBA4451ED503}" v="2" dt="2026-03-02T12:28:28.3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ok Shukla" userId="337b65ae-161a-403a-9446-0e0ebd6d42d0" providerId="ADAL" clId="{E4B05F61-3C36-4FAF-ADD8-10BA18D2E594}"/>
    <pc:docChg chg="delSld modSld">
      <pc:chgData name="Alok Shukla" userId="337b65ae-161a-403a-9446-0e0ebd6d42d0" providerId="ADAL" clId="{E4B05F61-3C36-4FAF-ADD8-10BA18D2E594}" dt="2026-03-02T12:28:56.996" v="2" actId="47"/>
      <pc:docMkLst>
        <pc:docMk/>
      </pc:docMkLst>
      <pc:sldChg chg="del">
        <pc:chgData name="Alok Shukla" userId="337b65ae-161a-403a-9446-0e0ebd6d42d0" providerId="ADAL" clId="{E4B05F61-3C36-4FAF-ADD8-10BA18D2E594}" dt="2026-03-02T12:28:56.996" v="2" actId="47"/>
        <pc:sldMkLst>
          <pc:docMk/>
          <pc:sldMk cId="0" sldId="260"/>
        </pc:sldMkLst>
      </pc:sldChg>
      <pc:sldChg chg="addSp delSp modAnim">
        <pc:chgData name="Alok Shukla" userId="337b65ae-161a-403a-9446-0e0ebd6d42d0" providerId="ADAL" clId="{E4B05F61-3C36-4FAF-ADD8-10BA18D2E594}" dt="2026-03-02T12:28:28.378" v="1" actId="478"/>
        <pc:sldMkLst>
          <pc:docMk/>
          <pc:sldMk cId="32623898" sldId="268"/>
        </pc:sldMkLst>
        <pc:picChg chg="add del">
          <ac:chgData name="Alok Shukla" userId="337b65ae-161a-403a-9446-0e0ebd6d42d0" providerId="ADAL" clId="{E4B05F61-3C36-4FAF-ADD8-10BA18D2E594}" dt="2026-03-02T12:28:28.378" v="1" actId="478"/>
          <ac:picMkLst>
            <pc:docMk/>
            <pc:sldMk cId="32623898" sldId="268"/>
            <ac:picMk id="1026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18505-689A-4B58-A470-FEE904B3004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AA65D-A741-490B-A3C0-005199708420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dk/url?sa=i&amp;rct=j&amp;q=&amp;esrc=s&amp;frm=1&amp;source=images&amp;cd=&amp;cad=rja&amp;docid=7_MSpeQsWYtB8M&amp;tbnid=zGk6neQzpEi3jM:&amp;ved=0CAUQjRw&amp;url=http://www.intropsych.com/ch10_development/genetic_influences.html&amp;ei=HNUGUbWiNYfKsgaI_oCQCw&amp;bvm=bv.41524429,d.Yms&amp;psig=AFQjCNGbxaOxNm089wNftukhwi5ZKTzMlw&amp;ust=135948866903980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dk/url?sa=i&amp;rct=j&amp;q=&amp;esrc=s&amp;frm=1&amp;source=images&amp;cd=&amp;cad=rja&amp;docid=7_MSpeQsWYtB8M&amp;tbnid=zGk6neQzpEi3jM:&amp;ved=0CAUQjRw&amp;url=http://www.intropsych.com/ch10_development/genetic_influences.html&amp;ei=HNUGUbWiNYfKsgaI_oCQCw&amp;bvm=bv.41524429,d.Yms&amp;psig=AFQjCNGbxaOxNm089wNftukhwi5ZKTzMlw&amp;ust=135948866903980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Autosomal</a:t>
            </a:r>
            <a:r>
              <a:rPr lang="da-DK" dirty="0"/>
              <a:t> </a:t>
            </a:r>
            <a:r>
              <a:rPr lang="da-DK" dirty="0" err="1"/>
              <a:t>nedarvning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2334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intropsych.com/ch10_development/10karyotyp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588224" cy="6769718"/>
          </a:xfrm>
          <a:prstGeom prst="rect">
            <a:avLst/>
          </a:prstGeom>
          <a:noFill/>
        </p:spPr>
      </p:pic>
      <p:sp>
        <p:nvSpPr>
          <p:cNvPr id="3" name="Venstrepil 2"/>
          <p:cNvSpPr/>
          <p:nvPr/>
        </p:nvSpPr>
        <p:spPr>
          <a:xfrm>
            <a:off x="6156176" y="2636912"/>
            <a:ext cx="2736304" cy="22322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Egenskab/sygdom placeret  på ét af de </a:t>
            </a:r>
            <a:r>
              <a:rPr lang="da-DK" dirty="0" err="1"/>
              <a:t>autosomale</a:t>
            </a:r>
            <a:r>
              <a:rPr lang="da-DK" dirty="0"/>
              <a:t> kromosomer</a:t>
            </a:r>
          </a:p>
        </p:txBody>
      </p:sp>
      <p:sp>
        <p:nvSpPr>
          <p:cNvPr id="4" name="Kombinationstegning 3"/>
          <p:cNvSpPr/>
          <p:nvPr/>
        </p:nvSpPr>
        <p:spPr>
          <a:xfrm>
            <a:off x="228600" y="137785"/>
            <a:ext cx="6346371" cy="6600472"/>
          </a:xfrm>
          <a:custGeom>
            <a:avLst/>
            <a:gdLst>
              <a:gd name="connsiteX0" fmla="*/ 5954486 w 6346371"/>
              <a:gd name="connsiteY0" fmla="*/ 417386 h 6600472"/>
              <a:gd name="connsiteX1" fmla="*/ 5954486 w 6346371"/>
              <a:gd name="connsiteY1" fmla="*/ 417386 h 6600472"/>
              <a:gd name="connsiteX2" fmla="*/ 5649686 w 6346371"/>
              <a:gd name="connsiteY2" fmla="*/ 275872 h 6600472"/>
              <a:gd name="connsiteX3" fmla="*/ 5029200 w 6346371"/>
              <a:gd name="connsiteY3" fmla="*/ 123472 h 6600472"/>
              <a:gd name="connsiteX4" fmla="*/ 4833257 w 6346371"/>
              <a:gd name="connsiteY4" fmla="*/ 90815 h 6600472"/>
              <a:gd name="connsiteX5" fmla="*/ 4659086 w 6346371"/>
              <a:gd name="connsiteY5" fmla="*/ 58158 h 6600472"/>
              <a:gd name="connsiteX6" fmla="*/ 4093029 w 6346371"/>
              <a:gd name="connsiteY6" fmla="*/ 25501 h 6600472"/>
              <a:gd name="connsiteX7" fmla="*/ 3374571 w 6346371"/>
              <a:gd name="connsiteY7" fmla="*/ 14615 h 6600472"/>
              <a:gd name="connsiteX8" fmla="*/ 3243943 w 6346371"/>
              <a:gd name="connsiteY8" fmla="*/ 58158 h 6600472"/>
              <a:gd name="connsiteX9" fmla="*/ 3135086 w 6346371"/>
              <a:gd name="connsiteY9" fmla="*/ 90815 h 6600472"/>
              <a:gd name="connsiteX10" fmla="*/ 3037114 w 6346371"/>
              <a:gd name="connsiteY10" fmla="*/ 134358 h 6600472"/>
              <a:gd name="connsiteX11" fmla="*/ 2405743 w 6346371"/>
              <a:gd name="connsiteY11" fmla="*/ 123472 h 6600472"/>
              <a:gd name="connsiteX12" fmla="*/ 2111829 w 6346371"/>
              <a:gd name="connsiteY12" fmla="*/ 101701 h 6600472"/>
              <a:gd name="connsiteX13" fmla="*/ 2068286 w 6346371"/>
              <a:gd name="connsiteY13" fmla="*/ 90815 h 6600472"/>
              <a:gd name="connsiteX14" fmla="*/ 1197429 w 6346371"/>
              <a:gd name="connsiteY14" fmla="*/ 101701 h 6600472"/>
              <a:gd name="connsiteX15" fmla="*/ 1012371 w 6346371"/>
              <a:gd name="connsiteY15" fmla="*/ 123472 h 6600472"/>
              <a:gd name="connsiteX16" fmla="*/ 664029 w 6346371"/>
              <a:gd name="connsiteY16" fmla="*/ 134358 h 6600472"/>
              <a:gd name="connsiteX17" fmla="*/ 489857 w 6346371"/>
              <a:gd name="connsiteY17" fmla="*/ 167015 h 6600472"/>
              <a:gd name="connsiteX18" fmla="*/ 435429 w 6346371"/>
              <a:gd name="connsiteY18" fmla="*/ 177901 h 6600472"/>
              <a:gd name="connsiteX19" fmla="*/ 370114 w 6346371"/>
              <a:gd name="connsiteY19" fmla="*/ 210558 h 6600472"/>
              <a:gd name="connsiteX20" fmla="*/ 315686 w 6346371"/>
              <a:gd name="connsiteY20" fmla="*/ 232329 h 6600472"/>
              <a:gd name="connsiteX21" fmla="*/ 239486 w 6346371"/>
              <a:gd name="connsiteY21" fmla="*/ 275872 h 6600472"/>
              <a:gd name="connsiteX22" fmla="*/ 217714 w 6346371"/>
              <a:gd name="connsiteY22" fmla="*/ 297644 h 6600472"/>
              <a:gd name="connsiteX23" fmla="*/ 174171 w 6346371"/>
              <a:gd name="connsiteY23" fmla="*/ 319415 h 6600472"/>
              <a:gd name="connsiteX24" fmla="*/ 152400 w 6346371"/>
              <a:gd name="connsiteY24" fmla="*/ 352072 h 6600472"/>
              <a:gd name="connsiteX25" fmla="*/ 97971 w 6346371"/>
              <a:gd name="connsiteY25" fmla="*/ 471815 h 6600472"/>
              <a:gd name="connsiteX26" fmla="*/ 54429 w 6346371"/>
              <a:gd name="connsiteY26" fmla="*/ 548015 h 6600472"/>
              <a:gd name="connsiteX27" fmla="*/ 54429 w 6346371"/>
              <a:gd name="connsiteY27" fmla="*/ 809272 h 6600472"/>
              <a:gd name="connsiteX28" fmla="*/ 76200 w 6346371"/>
              <a:gd name="connsiteY28" fmla="*/ 831044 h 6600472"/>
              <a:gd name="connsiteX29" fmla="*/ 87086 w 6346371"/>
              <a:gd name="connsiteY29" fmla="*/ 874586 h 6600472"/>
              <a:gd name="connsiteX30" fmla="*/ 108857 w 6346371"/>
              <a:gd name="connsiteY30" fmla="*/ 896358 h 6600472"/>
              <a:gd name="connsiteX31" fmla="*/ 119743 w 6346371"/>
              <a:gd name="connsiteY31" fmla="*/ 939901 h 6600472"/>
              <a:gd name="connsiteX32" fmla="*/ 108857 w 6346371"/>
              <a:gd name="connsiteY32" fmla="*/ 1288244 h 6600472"/>
              <a:gd name="connsiteX33" fmla="*/ 97971 w 6346371"/>
              <a:gd name="connsiteY33" fmla="*/ 1331786 h 6600472"/>
              <a:gd name="connsiteX34" fmla="*/ 65314 w 6346371"/>
              <a:gd name="connsiteY34" fmla="*/ 2093786 h 6600472"/>
              <a:gd name="connsiteX35" fmla="*/ 43543 w 6346371"/>
              <a:gd name="connsiteY35" fmla="*/ 2169986 h 6600472"/>
              <a:gd name="connsiteX36" fmla="*/ 21771 w 6346371"/>
              <a:gd name="connsiteY36" fmla="*/ 2278844 h 6600472"/>
              <a:gd name="connsiteX37" fmla="*/ 0 w 6346371"/>
              <a:gd name="connsiteY37" fmla="*/ 2910215 h 6600472"/>
              <a:gd name="connsiteX38" fmla="*/ 10886 w 6346371"/>
              <a:gd name="connsiteY38" fmla="*/ 3258558 h 6600472"/>
              <a:gd name="connsiteX39" fmla="*/ 21771 w 6346371"/>
              <a:gd name="connsiteY39" fmla="*/ 3345644 h 6600472"/>
              <a:gd name="connsiteX40" fmla="*/ 32657 w 6346371"/>
              <a:gd name="connsiteY40" fmla="*/ 3454501 h 6600472"/>
              <a:gd name="connsiteX41" fmla="*/ 43543 w 6346371"/>
              <a:gd name="connsiteY41" fmla="*/ 3824615 h 6600472"/>
              <a:gd name="connsiteX42" fmla="*/ 43543 w 6346371"/>
              <a:gd name="connsiteY42" fmla="*/ 4597501 h 6600472"/>
              <a:gd name="connsiteX43" fmla="*/ 54429 w 6346371"/>
              <a:gd name="connsiteY43" fmla="*/ 4717244 h 6600472"/>
              <a:gd name="connsiteX44" fmla="*/ 97971 w 6346371"/>
              <a:gd name="connsiteY44" fmla="*/ 4924072 h 6600472"/>
              <a:gd name="connsiteX45" fmla="*/ 119743 w 6346371"/>
              <a:gd name="connsiteY45" fmla="*/ 5217986 h 6600472"/>
              <a:gd name="connsiteX46" fmla="*/ 130629 w 6346371"/>
              <a:gd name="connsiteY46" fmla="*/ 5784044 h 6600472"/>
              <a:gd name="connsiteX47" fmla="*/ 174171 w 6346371"/>
              <a:gd name="connsiteY47" fmla="*/ 5958215 h 6600472"/>
              <a:gd name="connsiteX48" fmla="*/ 206829 w 6346371"/>
              <a:gd name="connsiteY48" fmla="*/ 6077958 h 6600472"/>
              <a:gd name="connsiteX49" fmla="*/ 217714 w 6346371"/>
              <a:gd name="connsiteY49" fmla="*/ 6110615 h 6600472"/>
              <a:gd name="connsiteX50" fmla="*/ 261257 w 6346371"/>
              <a:gd name="connsiteY50" fmla="*/ 6175929 h 6600472"/>
              <a:gd name="connsiteX51" fmla="*/ 283029 w 6346371"/>
              <a:gd name="connsiteY51" fmla="*/ 6208586 h 6600472"/>
              <a:gd name="connsiteX52" fmla="*/ 326571 w 6346371"/>
              <a:gd name="connsiteY52" fmla="*/ 6230358 h 6600472"/>
              <a:gd name="connsiteX53" fmla="*/ 359229 w 6346371"/>
              <a:gd name="connsiteY53" fmla="*/ 6252129 h 6600472"/>
              <a:gd name="connsiteX54" fmla="*/ 402771 w 6346371"/>
              <a:gd name="connsiteY54" fmla="*/ 6263015 h 6600472"/>
              <a:gd name="connsiteX55" fmla="*/ 424543 w 6346371"/>
              <a:gd name="connsiteY55" fmla="*/ 6295672 h 6600472"/>
              <a:gd name="connsiteX56" fmla="*/ 478971 w 6346371"/>
              <a:gd name="connsiteY56" fmla="*/ 6306558 h 6600472"/>
              <a:gd name="connsiteX57" fmla="*/ 522514 w 6346371"/>
              <a:gd name="connsiteY57" fmla="*/ 6317444 h 6600472"/>
              <a:gd name="connsiteX58" fmla="*/ 620486 w 6346371"/>
              <a:gd name="connsiteY58" fmla="*/ 6339215 h 6600472"/>
              <a:gd name="connsiteX59" fmla="*/ 653143 w 6346371"/>
              <a:gd name="connsiteY59" fmla="*/ 6350101 h 6600472"/>
              <a:gd name="connsiteX60" fmla="*/ 718457 w 6346371"/>
              <a:gd name="connsiteY60" fmla="*/ 6360986 h 6600472"/>
              <a:gd name="connsiteX61" fmla="*/ 1219200 w 6346371"/>
              <a:gd name="connsiteY61" fmla="*/ 6382758 h 6600472"/>
              <a:gd name="connsiteX62" fmla="*/ 1349829 w 6346371"/>
              <a:gd name="connsiteY62" fmla="*/ 6393644 h 6600472"/>
              <a:gd name="connsiteX63" fmla="*/ 1545771 w 6346371"/>
              <a:gd name="connsiteY63" fmla="*/ 6415415 h 6600472"/>
              <a:gd name="connsiteX64" fmla="*/ 1611086 w 6346371"/>
              <a:gd name="connsiteY64" fmla="*/ 6426301 h 6600472"/>
              <a:gd name="connsiteX65" fmla="*/ 1643743 w 6346371"/>
              <a:gd name="connsiteY65" fmla="*/ 6437186 h 6600472"/>
              <a:gd name="connsiteX66" fmla="*/ 1981200 w 6346371"/>
              <a:gd name="connsiteY66" fmla="*/ 6458958 h 6600472"/>
              <a:gd name="connsiteX67" fmla="*/ 2057400 w 6346371"/>
              <a:gd name="connsiteY67" fmla="*/ 6469844 h 6600472"/>
              <a:gd name="connsiteX68" fmla="*/ 2144486 w 6346371"/>
              <a:gd name="connsiteY68" fmla="*/ 6491615 h 6600472"/>
              <a:gd name="connsiteX69" fmla="*/ 2296886 w 6346371"/>
              <a:gd name="connsiteY69" fmla="*/ 6513386 h 6600472"/>
              <a:gd name="connsiteX70" fmla="*/ 2449286 w 6346371"/>
              <a:gd name="connsiteY70" fmla="*/ 6535158 h 6600472"/>
              <a:gd name="connsiteX71" fmla="*/ 2525486 w 6346371"/>
              <a:gd name="connsiteY71" fmla="*/ 6556929 h 6600472"/>
              <a:gd name="connsiteX72" fmla="*/ 2590800 w 6346371"/>
              <a:gd name="connsiteY72" fmla="*/ 6567815 h 6600472"/>
              <a:gd name="connsiteX73" fmla="*/ 2623457 w 6346371"/>
              <a:gd name="connsiteY73" fmla="*/ 6578701 h 6600472"/>
              <a:gd name="connsiteX74" fmla="*/ 2743200 w 6346371"/>
              <a:gd name="connsiteY74" fmla="*/ 6600472 h 6600472"/>
              <a:gd name="connsiteX75" fmla="*/ 2993571 w 6346371"/>
              <a:gd name="connsiteY75" fmla="*/ 6589586 h 6600472"/>
              <a:gd name="connsiteX76" fmla="*/ 3156857 w 6346371"/>
              <a:gd name="connsiteY76" fmla="*/ 6546044 h 6600472"/>
              <a:gd name="connsiteX77" fmla="*/ 3243943 w 6346371"/>
              <a:gd name="connsiteY77" fmla="*/ 6524272 h 6600472"/>
              <a:gd name="connsiteX78" fmla="*/ 3429000 w 6346371"/>
              <a:gd name="connsiteY78" fmla="*/ 6491615 h 6600472"/>
              <a:gd name="connsiteX79" fmla="*/ 3505200 w 6346371"/>
              <a:gd name="connsiteY79" fmla="*/ 6469844 h 6600472"/>
              <a:gd name="connsiteX80" fmla="*/ 3537857 w 6346371"/>
              <a:gd name="connsiteY80" fmla="*/ 6458958 h 6600472"/>
              <a:gd name="connsiteX81" fmla="*/ 3679371 w 6346371"/>
              <a:gd name="connsiteY81" fmla="*/ 6437186 h 6600472"/>
              <a:gd name="connsiteX82" fmla="*/ 3788229 w 6346371"/>
              <a:gd name="connsiteY82" fmla="*/ 6415415 h 6600472"/>
              <a:gd name="connsiteX83" fmla="*/ 3842657 w 6346371"/>
              <a:gd name="connsiteY83" fmla="*/ 6393644 h 6600472"/>
              <a:gd name="connsiteX84" fmla="*/ 3929743 w 6346371"/>
              <a:gd name="connsiteY84" fmla="*/ 6371872 h 6600472"/>
              <a:gd name="connsiteX85" fmla="*/ 3995057 w 6346371"/>
              <a:gd name="connsiteY85" fmla="*/ 6350101 h 6600472"/>
              <a:gd name="connsiteX86" fmla="*/ 4049486 w 6346371"/>
              <a:gd name="connsiteY86" fmla="*/ 6339215 h 6600472"/>
              <a:gd name="connsiteX87" fmla="*/ 4114800 w 6346371"/>
              <a:gd name="connsiteY87" fmla="*/ 6317444 h 6600472"/>
              <a:gd name="connsiteX88" fmla="*/ 4169229 w 6346371"/>
              <a:gd name="connsiteY88" fmla="*/ 6306558 h 6600472"/>
              <a:gd name="connsiteX89" fmla="*/ 4212771 w 6346371"/>
              <a:gd name="connsiteY89" fmla="*/ 6295672 h 6600472"/>
              <a:gd name="connsiteX90" fmla="*/ 4245429 w 6346371"/>
              <a:gd name="connsiteY90" fmla="*/ 6284786 h 6600472"/>
              <a:gd name="connsiteX91" fmla="*/ 4332514 w 6346371"/>
              <a:gd name="connsiteY91" fmla="*/ 6263015 h 6600472"/>
              <a:gd name="connsiteX92" fmla="*/ 4397829 w 6346371"/>
              <a:gd name="connsiteY92" fmla="*/ 6241244 h 6600472"/>
              <a:gd name="connsiteX93" fmla="*/ 4572000 w 6346371"/>
              <a:gd name="connsiteY93" fmla="*/ 6197701 h 6600472"/>
              <a:gd name="connsiteX94" fmla="*/ 4637314 w 6346371"/>
              <a:gd name="connsiteY94" fmla="*/ 6175929 h 6600472"/>
              <a:gd name="connsiteX95" fmla="*/ 4724400 w 6346371"/>
              <a:gd name="connsiteY95" fmla="*/ 6143272 h 6600472"/>
              <a:gd name="connsiteX96" fmla="*/ 4789714 w 6346371"/>
              <a:gd name="connsiteY96" fmla="*/ 6077958 h 6600472"/>
              <a:gd name="connsiteX97" fmla="*/ 4811486 w 6346371"/>
              <a:gd name="connsiteY97" fmla="*/ 6056186 h 6600472"/>
              <a:gd name="connsiteX98" fmla="*/ 4800600 w 6346371"/>
              <a:gd name="connsiteY98" fmla="*/ 5838472 h 6600472"/>
              <a:gd name="connsiteX99" fmla="*/ 4746171 w 6346371"/>
              <a:gd name="connsiteY99" fmla="*/ 5784044 h 6600472"/>
              <a:gd name="connsiteX100" fmla="*/ 4691743 w 6346371"/>
              <a:gd name="connsiteY100" fmla="*/ 5740501 h 6600472"/>
              <a:gd name="connsiteX101" fmla="*/ 4659086 w 6346371"/>
              <a:gd name="connsiteY101" fmla="*/ 5707844 h 6600472"/>
              <a:gd name="connsiteX102" fmla="*/ 4626429 w 6346371"/>
              <a:gd name="connsiteY102" fmla="*/ 5686072 h 6600472"/>
              <a:gd name="connsiteX103" fmla="*/ 4593771 w 6346371"/>
              <a:gd name="connsiteY103" fmla="*/ 5620758 h 6600472"/>
              <a:gd name="connsiteX104" fmla="*/ 4582886 w 6346371"/>
              <a:gd name="connsiteY104" fmla="*/ 5424815 h 6600472"/>
              <a:gd name="connsiteX105" fmla="*/ 4561114 w 6346371"/>
              <a:gd name="connsiteY105" fmla="*/ 5348615 h 6600472"/>
              <a:gd name="connsiteX106" fmla="*/ 4593771 w 6346371"/>
              <a:gd name="connsiteY106" fmla="*/ 5261529 h 6600472"/>
              <a:gd name="connsiteX107" fmla="*/ 4659086 w 6346371"/>
              <a:gd name="connsiteY107" fmla="*/ 5239758 h 6600472"/>
              <a:gd name="connsiteX108" fmla="*/ 4800600 w 6346371"/>
              <a:gd name="connsiteY108" fmla="*/ 5207101 h 6600472"/>
              <a:gd name="connsiteX109" fmla="*/ 4909457 w 6346371"/>
              <a:gd name="connsiteY109" fmla="*/ 5185329 h 6600472"/>
              <a:gd name="connsiteX110" fmla="*/ 5029200 w 6346371"/>
              <a:gd name="connsiteY110" fmla="*/ 5163558 h 6600472"/>
              <a:gd name="connsiteX111" fmla="*/ 5105400 w 6346371"/>
              <a:gd name="connsiteY111" fmla="*/ 5141786 h 6600472"/>
              <a:gd name="connsiteX112" fmla="*/ 5170714 w 6346371"/>
              <a:gd name="connsiteY112" fmla="*/ 5120015 h 6600472"/>
              <a:gd name="connsiteX113" fmla="*/ 5323114 w 6346371"/>
              <a:gd name="connsiteY113" fmla="*/ 5076472 h 6600472"/>
              <a:gd name="connsiteX114" fmla="*/ 5965371 w 6346371"/>
              <a:gd name="connsiteY114" fmla="*/ 5065586 h 6600472"/>
              <a:gd name="connsiteX115" fmla="*/ 5987143 w 6346371"/>
              <a:gd name="connsiteY115" fmla="*/ 5022044 h 6600472"/>
              <a:gd name="connsiteX116" fmla="*/ 6008914 w 6346371"/>
              <a:gd name="connsiteY116" fmla="*/ 4945844 h 6600472"/>
              <a:gd name="connsiteX117" fmla="*/ 5998029 w 6346371"/>
              <a:gd name="connsiteY117" fmla="*/ 4553958 h 6600472"/>
              <a:gd name="connsiteX118" fmla="*/ 5987143 w 6346371"/>
              <a:gd name="connsiteY118" fmla="*/ 4510415 h 6600472"/>
              <a:gd name="connsiteX119" fmla="*/ 5954486 w 6346371"/>
              <a:gd name="connsiteY119" fmla="*/ 4401558 h 6600472"/>
              <a:gd name="connsiteX120" fmla="*/ 5932714 w 6346371"/>
              <a:gd name="connsiteY120" fmla="*/ 4281815 h 6600472"/>
              <a:gd name="connsiteX121" fmla="*/ 5900057 w 6346371"/>
              <a:gd name="connsiteY121" fmla="*/ 4118529 h 6600472"/>
              <a:gd name="connsiteX122" fmla="*/ 5921829 w 6346371"/>
              <a:gd name="connsiteY122" fmla="*/ 2866672 h 6600472"/>
              <a:gd name="connsiteX123" fmla="*/ 5965371 w 6346371"/>
              <a:gd name="connsiteY123" fmla="*/ 2757815 h 6600472"/>
              <a:gd name="connsiteX124" fmla="*/ 6008914 w 6346371"/>
              <a:gd name="connsiteY124" fmla="*/ 2605415 h 6600472"/>
              <a:gd name="connsiteX125" fmla="*/ 6041571 w 6346371"/>
              <a:gd name="connsiteY125" fmla="*/ 2431244 h 6600472"/>
              <a:gd name="connsiteX126" fmla="*/ 6128657 w 6346371"/>
              <a:gd name="connsiteY126" fmla="*/ 2072015 h 6600472"/>
              <a:gd name="connsiteX127" fmla="*/ 6193971 w 6346371"/>
              <a:gd name="connsiteY127" fmla="*/ 1788986 h 6600472"/>
              <a:gd name="connsiteX128" fmla="*/ 6215743 w 6346371"/>
              <a:gd name="connsiteY128" fmla="*/ 1669244 h 6600472"/>
              <a:gd name="connsiteX129" fmla="*/ 6291943 w 6346371"/>
              <a:gd name="connsiteY129" fmla="*/ 1495072 h 6600472"/>
              <a:gd name="connsiteX130" fmla="*/ 6346371 w 6346371"/>
              <a:gd name="connsiteY130" fmla="*/ 1386215 h 6600472"/>
              <a:gd name="connsiteX131" fmla="*/ 6302829 w 6346371"/>
              <a:gd name="connsiteY131" fmla="*/ 1255586 h 6600472"/>
              <a:gd name="connsiteX132" fmla="*/ 6215743 w 6346371"/>
              <a:gd name="connsiteY132" fmla="*/ 1157615 h 6600472"/>
              <a:gd name="connsiteX133" fmla="*/ 6172200 w 6346371"/>
              <a:gd name="connsiteY133" fmla="*/ 1005215 h 6600472"/>
              <a:gd name="connsiteX134" fmla="*/ 6161314 w 6346371"/>
              <a:gd name="connsiteY134" fmla="*/ 972558 h 6600472"/>
              <a:gd name="connsiteX135" fmla="*/ 6139543 w 6346371"/>
              <a:gd name="connsiteY135" fmla="*/ 852815 h 6600472"/>
              <a:gd name="connsiteX136" fmla="*/ 6128657 w 6346371"/>
              <a:gd name="connsiteY136" fmla="*/ 809272 h 6600472"/>
              <a:gd name="connsiteX137" fmla="*/ 6106886 w 6346371"/>
              <a:gd name="connsiteY137" fmla="*/ 765729 h 6600472"/>
              <a:gd name="connsiteX138" fmla="*/ 6085114 w 6346371"/>
              <a:gd name="connsiteY138" fmla="*/ 700415 h 6600472"/>
              <a:gd name="connsiteX139" fmla="*/ 6063343 w 6346371"/>
              <a:gd name="connsiteY139" fmla="*/ 635101 h 6600472"/>
              <a:gd name="connsiteX140" fmla="*/ 6052457 w 6346371"/>
              <a:gd name="connsiteY140" fmla="*/ 602444 h 6600472"/>
              <a:gd name="connsiteX141" fmla="*/ 6030686 w 6346371"/>
              <a:gd name="connsiteY141" fmla="*/ 580672 h 6600472"/>
              <a:gd name="connsiteX142" fmla="*/ 6019800 w 6346371"/>
              <a:gd name="connsiteY142" fmla="*/ 548015 h 6600472"/>
              <a:gd name="connsiteX143" fmla="*/ 6008914 w 6346371"/>
              <a:gd name="connsiteY143" fmla="*/ 471815 h 6600472"/>
              <a:gd name="connsiteX144" fmla="*/ 5987143 w 6346371"/>
              <a:gd name="connsiteY144" fmla="*/ 439158 h 6600472"/>
              <a:gd name="connsiteX145" fmla="*/ 5954486 w 6346371"/>
              <a:gd name="connsiteY145" fmla="*/ 417386 h 6600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6346371" h="6600472">
                <a:moveTo>
                  <a:pt x="5954486" y="417386"/>
                </a:moveTo>
                <a:lnTo>
                  <a:pt x="5954486" y="417386"/>
                </a:lnTo>
                <a:cubicBezTo>
                  <a:pt x="5852886" y="370215"/>
                  <a:pt x="5753363" y="318285"/>
                  <a:pt x="5649686" y="275872"/>
                </a:cubicBezTo>
                <a:cubicBezTo>
                  <a:pt x="5501486" y="215245"/>
                  <a:pt x="5105846" y="136246"/>
                  <a:pt x="5029200" y="123472"/>
                </a:cubicBezTo>
                <a:lnTo>
                  <a:pt x="4833257" y="90815"/>
                </a:lnTo>
                <a:cubicBezTo>
                  <a:pt x="4775087" y="80550"/>
                  <a:pt x="4717759" y="64981"/>
                  <a:pt x="4659086" y="58158"/>
                </a:cubicBezTo>
                <a:cubicBezTo>
                  <a:pt x="4487336" y="38187"/>
                  <a:pt x="4266768" y="32450"/>
                  <a:pt x="4093029" y="25501"/>
                </a:cubicBezTo>
                <a:cubicBezTo>
                  <a:pt x="3723942" y="-15510"/>
                  <a:pt x="3962788" y="2360"/>
                  <a:pt x="3374571" y="14615"/>
                </a:cubicBezTo>
                <a:lnTo>
                  <a:pt x="3243943" y="58158"/>
                </a:lnTo>
                <a:cubicBezTo>
                  <a:pt x="3207843" y="69644"/>
                  <a:pt x="3170634" y="77719"/>
                  <a:pt x="3135086" y="90815"/>
                </a:cubicBezTo>
                <a:cubicBezTo>
                  <a:pt x="3101552" y="103170"/>
                  <a:pt x="3069771" y="119844"/>
                  <a:pt x="3037114" y="134358"/>
                </a:cubicBezTo>
                <a:lnTo>
                  <a:pt x="2405743" y="123472"/>
                </a:lnTo>
                <a:cubicBezTo>
                  <a:pt x="2305029" y="120890"/>
                  <a:pt x="2209598" y="119477"/>
                  <a:pt x="2111829" y="101701"/>
                </a:cubicBezTo>
                <a:cubicBezTo>
                  <a:pt x="2097109" y="99025"/>
                  <a:pt x="2082800" y="94444"/>
                  <a:pt x="2068286" y="90815"/>
                </a:cubicBezTo>
                <a:lnTo>
                  <a:pt x="1197429" y="101701"/>
                </a:lnTo>
                <a:cubicBezTo>
                  <a:pt x="666129" y="113378"/>
                  <a:pt x="1331764" y="106661"/>
                  <a:pt x="1012371" y="123472"/>
                </a:cubicBezTo>
                <a:cubicBezTo>
                  <a:pt x="896361" y="129578"/>
                  <a:pt x="780143" y="130729"/>
                  <a:pt x="664029" y="134358"/>
                </a:cubicBezTo>
                <a:cubicBezTo>
                  <a:pt x="583266" y="161279"/>
                  <a:pt x="654473" y="139579"/>
                  <a:pt x="489857" y="167015"/>
                </a:cubicBezTo>
                <a:cubicBezTo>
                  <a:pt x="471607" y="170057"/>
                  <a:pt x="453572" y="174272"/>
                  <a:pt x="435429" y="177901"/>
                </a:cubicBezTo>
                <a:cubicBezTo>
                  <a:pt x="413657" y="188787"/>
                  <a:pt x="392274" y="200486"/>
                  <a:pt x="370114" y="210558"/>
                </a:cubicBezTo>
                <a:cubicBezTo>
                  <a:pt x="352325" y="218644"/>
                  <a:pt x="332256" y="221973"/>
                  <a:pt x="315686" y="232329"/>
                </a:cubicBezTo>
                <a:cubicBezTo>
                  <a:pt x="229213" y="286375"/>
                  <a:pt x="339983" y="250747"/>
                  <a:pt x="239486" y="275872"/>
                </a:cubicBezTo>
                <a:cubicBezTo>
                  <a:pt x="232229" y="283129"/>
                  <a:pt x="226254" y="291951"/>
                  <a:pt x="217714" y="297644"/>
                </a:cubicBezTo>
                <a:cubicBezTo>
                  <a:pt x="204212" y="306645"/>
                  <a:pt x="186637" y="309026"/>
                  <a:pt x="174171" y="319415"/>
                </a:cubicBezTo>
                <a:cubicBezTo>
                  <a:pt x="164120" y="327790"/>
                  <a:pt x="159657" y="341186"/>
                  <a:pt x="152400" y="352072"/>
                </a:cubicBezTo>
                <a:cubicBezTo>
                  <a:pt x="130041" y="463867"/>
                  <a:pt x="160746" y="346264"/>
                  <a:pt x="97971" y="471815"/>
                </a:cubicBezTo>
                <a:cubicBezTo>
                  <a:pt x="54112" y="559533"/>
                  <a:pt x="127753" y="474691"/>
                  <a:pt x="54429" y="548015"/>
                </a:cubicBezTo>
                <a:cubicBezTo>
                  <a:pt x="42529" y="655109"/>
                  <a:pt x="33039" y="688062"/>
                  <a:pt x="54429" y="809272"/>
                </a:cubicBezTo>
                <a:cubicBezTo>
                  <a:pt x="56213" y="819379"/>
                  <a:pt x="68943" y="823787"/>
                  <a:pt x="76200" y="831044"/>
                </a:cubicBezTo>
                <a:cubicBezTo>
                  <a:pt x="79829" y="845558"/>
                  <a:pt x="80395" y="861205"/>
                  <a:pt x="87086" y="874586"/>
                </a:cubicBezTo>
                <a:cubicBezTo>
                  <a:pt x="91676" y="883766"/>
                  <a:pt x="104267" y="887178"/>
                  <a:pt x="108857" y="896358"/>
                </a:cubicBezTo>
                <a:cubicBezTo>
                  <a:pt x="115548" y="909740"/>
                  <a:pt x="116114" y="925387"/>
                  <a:pt x="119743" y="939901"/>
                </a:cubicBezTo>
                <a:cubicBezTo>
                  <a:pt x="116114" y="1056015"/>
                  <a:pt x="115301" y="1172252"/>
                  <a:pt x="108857" y="1288244"/>
                </a:cubicBezTo>
                <a:cubicBezTo>
                  <a:pt x="108027" y="1303182"/>
                  <a:pt x="98779" y="1316847"/>
                  <a:pt x="97971" y="1331786"/>
                </a:cubicBezTo>
                <a:cubicBezTo>
                  <a:pt x="84249" y="1585649"/>
                  <a:pt x="81788" y="1840087"/>
                  <a:pt x="65314" y="2093786"/>
                </a:cubicBezTo>
                <a:cubicBezTo>
                  <a:pt x="63602" y="2120147"/>
                  <a:pt x="49593" y="2144272"/>
                  <a:pt x="43543" y="2169986"/>
                </a:cubicBezTo>
                <a:cubicBezTo>
                  <a:pt x="35067" y="2206007"/>
                  <a:pt x="29028" y="2242558"/>
                  <a:pt x="21771" y="2278844"/>
                </a:cubicBezTo>
                <a:cubicBezTo>
                  <a:pt x="10740" y="2499478"/>
                  <a:pt x="0" y="2679889"/>
                  <a:pt x="0" y="2910215"/>
                </a:cubicBezTo>
                <a:cubicBezTo>
                  <a:pt x="0" y="3026386"/>
                  <a:pt x="5085" y="3142532"/>
                  <a:pt x="10886" y="3258558"/>
                </a:cubicBezTo>
                <a:cubicBezTo>
                  <a:pt x="12347" y="3287776"/>
                  <a:pt x="18540" y="3316568"/>
                  <a:pt x="21771" y="3345644"/>
                </a:cubicBezTo>
                <a:cubicBezTo>
                  <a:pt x="25798" y="3381888"/>
                  <a:pt x="29028" y="3418215"/>
                  <a:pt x="32657" y="3454501"/>
                </a:cubicBezTo>
                <a:cubicBezTo>
                  <a:pt x="36286" y="3577872"/>
                  <a:pt x="43543" y="3701190"/>
                  <a:pt x="43543" y="3824615"/>
                </a:cubicBezTo>
                <a:cubicBezTo>
                  <a:pt x="43543" y="4451767"/>
                  <a:pt x="17788" y="4069534"/>
                  <a:pt x="43543" y="4597501"/>
                </a:cubicBezTo>
                <a:cubicBezTo>
                  <a:pt x="45496" y="4637532"/>
                  <a:pt x="48761" y="4677568"/>
                  <a:pt x="54429" y="4717244"/>
                </a:cubicBezTo>
                <a:cubicBezTo>
                  <a:pt x="75539" y="4865016"/>
                  <a:pt x="74701" y="4784454"/>
                  <a:pt x="97971" y="4924072"/>
                </a:cubicBezTo>
                <a:cubicBezTo>
                  <a:pt x="111554" y="5005568"/>
                  <a:pt x="116047" y="5151469"/>
                  <a:pt x="119743" y="5217986"/>
                </a:cubicBezTo>
                <a:cubicBezTo>
                  <a:pt x="123372" y="5406672"/>
                  <a:pt x="121508" y="5595544"/>
                  <a:pt x="130629" y="5784044"/>
                </a:cubicBezTo>
                <a:cubicBezTo>
                  <a:pt x="134806" y="5870372"/>
                  <a:pt x="154401" y="5885724"/>
                  <a:pt x="174171" y="5958215"/>
                </a:cubicBezTo>
                <a:cubicBezTo>
                  <a:pt x="220331" y="6127469"/>
                  <a:pt x="141037" y="5880582"/>
                  <a:pt x="206829" y="6077958"/>
                </a:cubicBezTo>
                <a:cubicBezTo>
                  <a:pt x="210458" y="6088844"/>
                  <a:pt x="211349" y="6101068"/>
                  <a:pt x="217714" y="6110615"/>
                </a:cubicBezTo>
                <a:lnTo>
                  <a:pt x="261257" y="6175929"/>
                </a:lnTo>
                <a:cubicBezTo>
                  <a:pt x="268514" y="6186815"/>
                  <a:pt x="271327" y="6202735"/>
                  <a:pt x="283029" y="6208586"/>
                </a:cubicBezTo>
                <a:cubicBezTo>
                  <a:pt x="297543" y="6215843"/>
                  <a:pt x="312482" y="6222307"/>
                  <a:pt x="326571" y="6230358"/>
                </a:cubicBezTo>
                <a:cubicBezTo>
                  <a:pt x="337930" y="6236849"/>
                  <a:pt x="347204" y="6246975"/>
                  <a:pt x="359229" y="6252129"/>
                </a:cubicBezTo>
                <a:cubicBezTo>
                  <a:pt x="372980" y="6258022"/>
                  <a:pt x="388257" y="6259386"/>
                  <a:pt x="402771" y="6263015"/>
                </a:cubicBezTo>
                <a:cubicBezTo>
                  <a:pt x="410028" y="6273901"/>
                  <a:pt x="413184" y="6289181"/>
                  <a:pt x="424543" y="6295672"/>
                </a:cubicBezTo>
                <a:cubicBezTo>
                  <a:pt x="440607" y="6304852"/>
                  <a:pt x="460910" y="6302544"/>
                  <a:pt x="478971" y="6306558"/>
                </a:cubicBezTo>
                <a:cubicBezTo>
                  <a:pt x="493576" y="6309804"/>
                  <a:pt x="507909" y="6314199"/>
                  <a:pt x="522514" y="6317444"/>
                </a:cubicBezTo>
                <a:cubicBezTo>
                  <a:pt x="573033" y="6328670"/>
                  <a:pt x="574018" y="6325938"/>
                  <a:pt x="620486" y="6339215"/>
                </a:cubicBezTo>
                <a:cubicBezTo>
                  <a:pt x="631519" y="6342367"/>
                  <a:pt x="641942" y="6347612"/>
                  <a:pt x="653143" y="6350101"/>
                </a:cubicBezTo>
                <a:cubicBezTo>
                  <a:pt x="674689" y="6354889"/>
                  <a:pt x="696422" y="6359715"/>
                  <a:pt x="718457" y="6360986"/>
                </a:cubicBezTo>
                <a:cubicBezTo>
                  <a:pt x="885252" y="6370609"/>
                  <a:pt x="1052705" y="6368883"/>
                  <a:pt x="1219200" y="6382758"/>
                </a:cubicBezTo>
                <a:lnTo>
                  <a:pt x="1349829" y="6393644"/>
                </a:lnTo>
                <a:cubicBezTo>
                  <a:pt x="1469365" y="6417550"/>
                  <a:pt x="1337950" y="6393539"/>
                  <a:pt x="1545771" y="6415415"/>
                </a:cubicBezTo>
                <a:cubicBezTo>
                  <a:pt x="1567722" y="6417726"/>
                  <a:pt x="1589540" y="6421513"/>
                  <a:pt x="1611086" y="6426301"/>
                </a:cubicBezTo>
                <a:cubicBezTo>
                  <a:pt x="1622287" y="6428790"/>
                  <a:pt x="1632313" y="6436177"/>
                  <a:pt x="1643743" y="6437186"/>
                </a:cubicBezTo>
                <a:cubicBezTo>
                  <a:pt x="1756026" y="6447093"/>
                  <a:pt x="1868714" y="6451701"/>
                  <a:pt x="1981200" y="6458958"/>
                </a:cubicBezTo>
                <a:cubicBezTo>
                  <a:pt x="2006600" y="6462587"/>
                  <a:pt x="2032240" y="6464812"/>
                  <a:pt x="2057400" y="6469844"/>
                </a:cubicBezTo>
                <a:cubicBezTo>
                  <a:pt x="2086741" y="6475712"/>
                  <a:pt x="2115047" y="6486262"/>
                  <a:pt x="2144486" y="6491615"/>
                </a:cubicBezTo>
                <a:cubicBezTo>
                  <a:pt x="2194974" y="6500794"/>
                  <a:pt x="2245884" y="6507719"/>
                  <a:pt x="2296886" y="6513386"/>
                </a:cubicBezTo>
                <a:cubicBezTo>
                  <a:pt x="2357849" y="6520160"/>
                  <a:pt x="2393831" y="6521294"/>
                  <a:pt x="2449286" y="6535158"/>
                </a:cubicBezTo>
                <a:cubicBezTo>
                  <a:pt x="2532295" y="6555911"/>
                  <a:pt x="2423666" y="6536565"/>
                  <a:pt x="2525486" y="6556929"/>
                </a:cubicBezTo>
                <a:cubicBezTo>
                  <a:pt x="2547129" y="6561258"/>
                  <a:pt x="2569254" y="6563027"/>
                  <a:pt x="2590800" y="6567815"/>
                </a:cubicBezTo>
                <a:cubicBezTo>
                  <a:pt x="2602001" y="6570304"/>
                  <a:pt x="2612325" y="6575918"/>
                  <a:pt x="2623457" y="6578701"/>
                </a:cubicBezTo>
                <a:cubicBezTo>
                  <a:pt x="2653872" y="6586305"/>
                  <a:pt x="2714101" y="6595622"/>
                  <a:pt x="2743200" y="6600472"/>
                </a:cubicBezTo>
                <a:cubicBezTo>
                  <a:pt x="2826657" y="6596843"/>
                  <a:pt x="2910378" y="6597149"/>
                  <a:pt x="2993571" y="6589586"/>
                </a:cubicBezTo>
                <a:cubicBezTo>
                  <a:pt x="3128761" y="6577296"/>
                  <a:pt x="3064284" y="6574528"/>
                  <a:pt x="3156857" y="6546044"/>
                </a:cubicBezTo>
                <a:cubicBezTo>
                  <a:pt x="3185456" y="6537244"/>
                  <a:pt x="3214428" y="6529191"/>
                  <a:pt x="3243943" y="6524272"/>
                </a:cubicBezTo>
                <a:cubicBezTo>
                  <a:pt x="3252960" y="6522769"/>
                  <a:pt x="3389907" y="6501388"/>
                  <a:pt x="3429000" y="6491615"/>
                </a:cubicBezTo>
                <a:cubicBezTo>
                  <a:pt x="3454628" y="6485208"/>
                  <a:pt x="3479898" y="6477435"/>
                  <a:pt x="3505200" y="6469844"/>
                </a:cubicBezTo>
                <a:cubicBezTo>
                  <a:pt x="3516191" y="6466547"/>
                  <a:pt x="3526656" y="6461447"/>
                  <a:pt x="3537857" y="6458958"/>
                </a:cubicBezTo>
                <a:cubicBezTo>
                  <a:pt x="3568402" y="6452170"/>
                  <a:pt x="3651160" y="6441526"/>
                  <a:pt x="3679371" y="6437186"/>
                </a:cubicBezTo>
                <a:cubicBezTo>
                  <a:pt x="3709240" y="6432591"/>
                  <a:pt x="3757303" y="6425724"/>
                  <a:pt x="3788229" y="6415415"/>
                </a:cubicBezTo>
                <a:cubicBezTo>
                  <a:pt x="3806766" y="6409236"/>
                  <a:pt x="3823981" y="6399391"/>
                  <a:pt x="3842657" y="6393644"/>
                </a:cubicBezTo>
                <a:cubicBezTo>
                  <a:pt x="3871256" y="6384844"/>
                  <a:pt x="3901356" y="6381334"/>
                  <a:pt x="3929743" y="6371872"/>
                </a:cubicBezTo>
                <a:cubicBezTo>
                  <a:pt x="3951514" y="6364615"/>
                  <a:pt x="3972917" y="6356139"/>
                  <a:pt x="3995057" y="6350101"/>
                </a:cubicBezTo>
                <a:cubicBezTo>
                  <a:pt x="4012907" y="6345233"/>
                  <a:pt x="4031636" y="6344083"/>
                  <a:pt x="4049486" y="6339215"/>
                </a:cubicBezTo>
                <a:cubicBezTo>
                  <a:pt x="4071626" y="6333177"/>
                  <a:pt x="4092660" y="6323482"/>
                  <a:pt x="4114800" y="6317444"/>
                </a:cubicBezTo>
                <a:cubicBezTo>
                  <a:pt x="4132650" y="6312576"/>
                  <a:pt x="4151167" y="6310572"/>
                  <a:pt x="4169229" y="6306558"/>
                </a:cubicBezTo>
                <a:cubicBezTo>
                  <a:pt x="4183833" y="6303312"/>
                  <a:pt x="4198386" y="6299782"/>
                  <a:pt x="4212771" y="6295672"/>
                </a:cubicBezTo>
                <a:cubicBezTo>
                  <a:pt x="4223804" y="6292520"/>
                  <a:pt x="4234358" y="6287805"/>
                  <a:pt x="4245429" y="6284786"/>
                </a:cubicBezTo>
                <a:cubicBezTo>
                  <a:pt x="4274296" y="6276913"/>
                  <a:pt x="4304128" y="6272477"/>
                  <a:pt x="4332514" y="6263015"/>
                </a:cubicBezTo>
                <a:cubicBezTo>
                  <a:pt x="4354286" y="6255758"/>
                  <a:pt x="4375688" y="6247282"/>
                  <a:pt x="4397829" y="6241244"/>
                </a:cubicBezTo>
                <a:cubicBezTo>
                  <a:pt x="4455564" y="6225498"/>
                  <a:pt x="4515227" y="6216626"/>
                  <a:pt x="4572000" y="6197701"/>
                </a:cubicBezTo>
                <a:cubicBezTo>
                  <a:pt x="4593771" y="6190444"/>
                  <a:pt x="4616006" y="6184452"/>
                  <a:pt x="4637314" y="6175929"/>
                </a:cubicBezTo>
                <a:cubicBezTo>
                  <a:pt x="4732184" y="6137981"/>
                  <a:pt x="4630130" y="6166840"/>
                  <a:pt x="4724400" y="6143272"/>
                </a:cubicBezTo>
                <a:lnTo>
                  <a:pt x="4789714" y="6077958"/>
                </a:lnTo>
                <a:lnTo>
                  <a:pt x="4811486" y="6056186"/>
                </a:lnTo>
                <a:cubicBezTo>
                  <a:pt x="4828318" y="5972023"/>
                  <a:pt x="4839126" y="5948546"/>
                  <a:pt x="4800600" y="5838472"/>
                </a:cubicBezTo>
                <a:cubicBezTo>
                  <a:pt x="4792124" y="5814255"/>
                  <a:pt x="4760403" y="5805393"/>
                  <a:pt x="4746171" y="5784044"/>
                </a:cubicBezTo>
                <a:cubicBezTo>
                  <a:pt x="4718035" y="5741839"/>
                  <a:pt x="4736812" y="5755523"/>
                  <a:pt x="4691743" y="5740501"/>
                </a:cubicBezTo>
                <a:cubicBezTo>
                  <a:pt x="4680857" y="5729615"/>
                  <a:pt x="4670912" y="5717699"/>
                  <a:pt x="4659086" y="5707844"/>
                </a:cubicBezTo>
                <a:cubicBezTo>
                  <a:pt x="4649035" y="5699468"/>
                  <a:pt x="4635680" y="5695323"/>
                  <a:pt x="4626429" y="5686072"/>
                </a:cubicBezTo>
                <a:cubicBezTo>
                  <a:pt x="4605326" y="5664969"/>
                  <a:pt x="4602625" y="5647320"/>
                  <a:pt x="4593771" y="5620758"/>
                </a:cubicBezTo>
                <a:cubicBezTo>
                  <a:pt x="4590143" y="5555444"/>
                  <a:pt x="4588808" y="5489961"/>
                  <a:pt x="4582886" y="5424815"/>
                </a:cubicBezTo>
                <a:cubicBezTo>
                  <a:pt x="4581177" y="5406020"/>
                  <a:pt x="4567558" y="5367946"/>
                  <a:pt x="4561114" y="5348615"/>
                </a:cubicBezTo>
                <a:cubicBezTo>
                  <a:pt x="4572000" y="5319586"/>
                  <a:pt x="4573031" y="5284573"/>
                  <a:pt x="4593771" y="5261529"/>
                </a:cubicBezTo>
                <a:cubicBezTo>
                  <a:pt x="4609123" y="5244471"/>
                  <a:pt x="4637152" y="5246507"/>
                  <a:pt x="4659086" y="5239758"/>
                </a:cubicBezTo>
                <a:cubicBezTo>
                  <a:pt x="4757665" y="5209426"/>
                  <a:pt x="4708263" y="5224414"/>
                  <a:pt x="4800600" y="5207101"/>
                </a:cubicBezTo>
                <a:cubicBezTo>
                  <a:pt x="4836971" y="5200282"/>
                  <a:pt x="4872956" y="5191412"/>
                  <a:pt x="4909457" y="5185329"/>
                </a:cubicBezTo>
                <a:cubicBezTo>
                  <a:pt x="4938582" y="5180475"/>
                  <a:pt x="4998764" y="5171167"/>
                  <a:pt x="5029200" y="5163558"/>
                </a:cubicBezTo>
                <a:cubicBezTo>
                  <a:pt x="5054828" y="5157151"/>
                  <a:pt x="5080152" y="5149555"/>
                  <a:pt x="5105400" y="5141786"/>
                </a:cubicBezTo>
                <a:cubicBezTo>
                  <a:pt x="5127334" y="5135037"/>
                  <a:pt x="5149406" y="5128538"/>
                  <a:pt x="5170714" y="5120015"/>
                </a:cubicBezTo>
                <a:cubicBezTo>
                  <a:pt x="5241214" y="5091815"/>
                  <a:pt x="5212347" y="5078349"/>
                  <a:pt x="5323114" y="5076472"/>
                </a:cubicBezTo>
                <a:lnTo>
                  <a:pt x="5965371" y="5065586"/>
                </a:lnTo>
                <a:cubicBezTo>
                  <a:pt x="5972628" y="5051072"/>
                  <a:pt x="5980751" y="5036959"/>
                  <a:pt x="5987143" y="5022044"/>
                </a:cubicBezTo>
                <a:cubicBezTo>
                  <a:pt x="5996514" y="5000180"/>
                  <a:pt x="6003390" y="4967941"/>
                  <a:pt x="6008914" y="4945844"/>
                </a:cubicBezTo>
                <a:cubicBezTo>
                  <a:pt x="6005286" y="4815215"/>
                  <a:pt x="6004555" y="4684474"/>
                  <a:pt x="5998029" y="4553958"/>
                </a:cubicBezTo>
                <a:cubicBezTo>
                  <a:pt x="5997282" y="4539016"/>
                  <a:pt x="5991442" y="4524745"/>
                  <a:pt x="5987143" y="4510415"/>
                </a:cubicBezTo>
                <a:cubicBezTo>
                  <a:pt x="5970476" y="4454859"/>
                  <a:pt x="5964524" y="4451751"/>
                  <a:pt x="5954486" y="4401558"/>
                </a:cubicBezTo>
                <a:cubicBezTo>
                  <a:pt x="5937819" y="4318219"/>
                  <a:pt x="5950225" y="4357698"/>
                  <a:pt x="5932714" y="4281815"/>
                </a:cubicBezTo>
                <a:cubicBezTo>
                  <a:pt x="5901221" y="4145345"/>
                  <a:pt x="5918175" y="4245352"/>
                  <a:pt x="5900057" y="4118529"/>
                </a:cubicBezTo>
                <a:cubicBezTo>
                  <a:pt x="5907314" y="3701243"/>
                  <a:pt x="5901819" y="3283541"/>
                  <a:pt x="5921829" y="2866672"/>
                </a:cubicBezTo>
                <a:cubicBezTo>
                  <a:pt x="5923703" y="2827636"/>
                  <a:pt x="5953013" y="2794890"/>
                  <a:pt x="5965371" y="2757815"/>
                </a:cubicBezTo>
                <a:cubicBezTo>
                  <a:pt x="5982078" y="2707693"/>
                  <a:pt x="5996909" y="2656866"/>
                  <a:pt x="6008914" y="2605415"/>
                </a:cubicBezTo>
                <a:cubicBezTo>
                  <a:pt x="6022336" y="2547891"/>
                  <a:pt x="6028633" y="2488878"/>
                  <a:pt x="6041571" y="2431244"/>
                </a:cubicBezTo>
                <a:cubicBezTo>
                  <a:pt x="6068559" y="2311025"/>
                  <a:pt x="6109921" y="2193794"/>
                  <a:pt x="6128657" y="2072015"/>
                </a:cubicBezTo>
                <a:cubicBezTo>
                  <a:pt x="6174637" y="1773152"/>
                  <a:pt x="6119121" y="2088389"/>
                  <a:pt x="6193971" y="1788986"/>
                </a:cubicBezTo>
                <a:cubicBezTo>
                  <a:pt x="6203810" y="1749629"/>
                  <a:pt x="6205904" y="1708601"/>
                  <a:pt x="6215743" y="1669244"/>
                </a:cubicBezTo>
                <a:cubicBezTo>
                  <a:pt x="6245615" y="1549756"/>
                  <a:pt x="6241549" y="1595859"/>
                  <a:pt x="6291943" y="1495072"/>
                </a:cubicBezTo>
                <a:cubicBezTo>
                  <a:pt x="6366020" y="1346918"/>
                  <a:pt x="6255532" y="1537614"/>
                  <a:pt x="6346371" y="1386215"/>
                </a:cubicBezTo>
                <a:cubicBezTo>
                  <a:pt x="6331857" y="1342672"/>
                  <a:pt x="6335284" y="1288041"/>
                  <a:pt x="6302829" y="1255586"/>
                </a:cubicBezTo>
                <a:cubicBezTo>
                  <a:pt x="6283118" y="1235875"/>
                  <a:pt x="6231284" y="1192582"/>
                  <a:pt x="6215743" y="1157615"/>
                </a:cubicBezTo>
                <a:cubicBezTo>
                  <a:pt x="6187780" y="1094699"/>
                  <a:pt x="6195271" y="1074427"/>
                  <a:pt x="6172200" y="1005215"/>
                </a:cubicBezTo>
                <a:lnTo>
                  <a:pt x="6161314" y="972558"/>
                </a:lnTo>
                <a:cubicBezTo>
                  <a:pt x="6143302" y="828453"/>
                  <a:pt x="6161918" y="931124"/>
                  <a:pt x="6139543" y="852815"/>
                </a:cubicBezTo>
                <a:cubicBezTo>
                  <a:pt x="6135433" y="838430"/>
                  <a:pt x="6133910" y="823280"/>
                  <a:pt x="6128657" y="809272"/>
                </a:cubicBezTo>
                <a:cubicBezTo>
                  <a:pt x="6122959" y="794078"/>
                  <a:pt x="6112913" y="780796"/>
                  <a:pt x="6106886" y="765729"/>
                </a:cubicBezTo>
                <a:cubicBezTo>
                  <a:pt x="6098363" y="744421"/>
                  <a:pt x="6092371" y="722186"/>
                  <a:pt x="6085114" y="700415"/>
                </a:cubicBezTo>
                <a:lnTo>
                  <a:pt x="6063343" y="635101"/>
                </a:lnTo>
                <a:cubicBezTo>
                  <a:pt x="6059714" y="624215"/>
                  <a:pt x="6060571" y="610558"/>
                  <a:pt x="6052457" y="602444"/>
                </a:cubicBezTo>
                <a:lnTo>
                  <a:pt x="6030686" y="580672"/>
                </a:lnTo>
                <a:cubicBezTo>
                  <a:pt x="6027057" y="569786"/>
                  <a:pt x="6022050" y="559267"/>
                  <a:pt x="6019800" y="548015"/>
                </a:cubicBezTo>
                <a:cubicBezTo>
                  <a:pt x="6014768" y="522855"/>
                  <a:pt x="6016287" y="496391"/>
                  <a:pt x="6008914" y="471815"/>
                </a:cubicBezTo>
                <a:cubicBezTo>
                  <a:pt x="6005155" y="459284"/>
                  <a:pt x="5992994" y="450860"/>
                  <a:pt x="5987143" y="439158"/>
                </a:cubicBezTo>
                <a:cubicBezTo>
                  <a:pt x="5964724" y="394320"/>
                  <a:pt x="5959929" y="421015"/>
                  <a:pt x="5954486" y="417386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666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Dominant egenskab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Ca. halvdelen af en syg persons børn arver sygdommen (den syge er ofte </a:t>
            </a:r>
            <a:r>
              <a:rPr lang="da-DK" dirty="0" err="1"/>
              <a:t>heterozygot</a:t>
            </a:r>
            <a:r>
              <a:rPr lang="da-DK" dirty="0"/>
              <a:t>)</a:t>
            </a:r>
          </a:p>
          <a:p>
            <a:r>
              <a:rPr lang="da-DK" dirty="0"/>
              <a:t>Begge køn arver sygdommen lige hyppigt</a:t>
            </a:r>
          </a:p>
          <a:p>
            <a:r>
              <a:rPr lang="da-DK" dirty="0"/>
              <a:t>En syg person har en syg mor eller far</a:t>
            </a:r>
          </a:p>
          <a:p>
            <a:r>
              <a:rPr lang="da-DK" dirty="0"/>
              <a:t>Man kan ikke være bærer af sygdommen, uden at den kommer til udtryk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581" y="1988841"/>
            <a:ext cx="7224302" cy="4763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2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Recessiv egenskab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  syg persons forældre er </a:t>
            </a:r>
            <a:r>
              <a:rPr lang="da-DK" dirty="0" err="1"/>
              <a:t>fænotypisk</a:t>
            </a:r>
            <a:r>
              <a:rPr lang="da-DK" dirty="0"/>
              <a:t> normale, men </a:t>
            </a:r>
            <a:r>
              <a:rPr lang="da-DK" dirty="0" err="1"/>
              <a:t>heterozygote</a:t>
            </a:r>
            <a:r>
              <a:rPr lang="da-DK" dirty="0"/>
              <a:t> bærere </a:t>
            </a:r>
          </a:p>
          <a:p>
            <a:r>
              <a:rPr lang="da-DK" dirty="0"/>
              <a:t>Ca. ¼ af  børnene i en søskendeflok har sygdommen </a:t>
            </a:r>
          </a:p>
          <a:p>
            <a:r>
              <a:rPr lang="da-DK" dirty="0"/>
              <a:t>Begge køn arver lige hyppigt sygdommen</a:t>
            </a:r>
          </a:p>
          <a:p>
            <a:r>
              <a:rPr lang="da-DK" dirty="0"/>
              <a:t>En syg person har ofte (nært) beslægtede forældre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555" y="2060849"/>
            <a:ext cx="6882076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807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Kønsbunden</a:t>
            </a:r>
            <a:r>
              <a:rPr lang="da-DK" dirty="0"/>
              <a:t> </a:t>
            </a:r>
            <a:r>
              <a:rPr lang="da-DK" dirty="0" err="1"/>
              <a:t>nedarvning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1026" name="Picture 2" descr="http://www.intropsych.com/ch10_development/10karyotyp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588224" cy="6769718"/>
          </a:xfrm>
          <a:prstGeom prst="rect">
            <a:avLst/>
          </a:prstGeom>
          <a:noFill/>
        </p:spPr>
      </p:pic>
      <p:sp>
        <p:nvSpPr>
          <p:cNvPr id="8" name="Højrepil 7"/>
          <p:cNvSpPr/>
          <p:nvPr/>
        </p:nvSpPr>
        <p:spPr>
          <a:xfrm flipH="1">
            <a:off x="6372200" y="4697760"/>
            <a:ext cx="2771800" cy="2160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Egenskaber  placeret på kønskromosomerne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Kønsbunden</a:t>
            </a:r>
            <a:r>
              <a:rPr lang="da-DK" dirty="0"/>
              <a:t> </a:t>
            </a:r>
            <a:r>
              <a:rPr lang="da-DK" dirty="0" err="1"/>
              <a:t>nedarvning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X-bunden </a:t>
            </a:r>
            <a:r>
              <a:rPr lang="da-DK" dirty="0" err="1"/>
              <a:t>nedarvning</a:t>
            </a:r>
            <a:r>
              <a:rPr lang="da-DK" dirty="0"/>
              <a:t>:</a:t>
            </a:r>
          </a:p>
          <a:p>
            <a:pPr lvl="1"/>
            <a:r>
              <a:rPr lang="da-DK" dirty="0"/>
              <a:t>Recessiv egenskab: </a:t>
            </a:r>
          </a:p>
          <a:p>
            <a:pPr lvl="2"/>
            <a:r>
              <a:rPr lang="da-DK" dirty="0"/>
              <a:t>Kvinden vil oftest kun være bærer af genet – pga. normalt, dominant gen på andet X-kromosom</a:t>
            </a:r>
          </a:p>
          <a:p>
            <a:pPr lvl="2"/>
            <a:r>
              <a:rPr lang="da-DK" dirty="0"/>
              <a:t>Mænd kan ikke være raske bærere</a:t>
            </a:r>
          </a:p>
          <a:p>
            <a:pPr lvl="1"/>
            <a:r>
              <a:rPr lang="da-DK" dirty="0"/>
              <a:t>Dominant egenskab:</a:t>
            </a:r>
          </a:p>
          <a:p>
            <a:pPr lvl="2"/>
            <a:r>
              <a:rPr lang="da-DK" dirty="0"/>
              <a:t>Rammer begge køn, stamtræ ligner en </a:t>
            </a:r>
            <a:r>
              <a:rPr lang="da-DK" dirty="0" err="1"/>
              <a:t>autosomalt</a:t>
            </a:r>
            <a:r>
              <a:rPr lang="da-DK" dirty="0"/>
              <a:t> nedarvet sygdom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Kønsbunden</a:t>
            </a:r>
            <a:r>
              <a:rPr lang="da-DK" dirty="0"/>
              <a:t> </a:t>
            </a:r>
            <a:r>
              <a:rPr lang="da-DK" dirty="0" err="1"/>
              <a:t>nedarvning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Y-bunden </a:t>
            </a:r>
            <a:r>
              <a:rPr lang="da-DK" dirty="0" err="1"/>
              <a:t>nedarvning</a:t>
            </a:r>
            <a:r>
              <a:rPr lang="da-DK" dirty="0"/>
              <a:t>:</a:t>
            </a:r>
          </a:p>
          <a:p>
            <a:pPr lvl="1"/>
            <a:r>
              <a:rPr lang="da-DK" dirty="0"/>
              <a:t>Sjælden – Y-kromosomet indeholder kun få gener</a:t>
            </a:r>
          </a:p>
          <a:p>
            <a:pPr lvl="1"/>
            <a:r>
              <a:rPr lang="da-DK" dirty="0"/>
              <a:t>Sygdom arves kun fra far til søn</a:t>
            </a:r>
          </a:p>
          <a:p>
            <a:pPr lvl="1"/>
            <a:r>
              <a:rPr lang="da-DK" dirty="0"/>
              <a:t>Alle sønner af en far  med denne sygdom/egenskab vil arve den – døtrene vil ikke arve den</a:t>
            </a:r>
          </a:p>
          <a:p>
            <a:pPr lvl="1"/>
            <a:r>
              <a:rPr lang="da-DK" dirty="0"/>
              <a:t>Der tales ikke om dominant/recessiv egenskab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-90702"/>
            <a:ext cx="4896544" cy="6838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59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4834</TotalTime>
  <Words>196</Words>
  <Application>Microsoft Office PowerPoint</Application>
  <PresentationFormat>Skærmshow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2" baseType="lpstr">
      <vt:lpstr>Arial</vt:lpstr>
      <vt:lpstr>Calibri</vt:lpstr>
      <vt:lpstr>Kontortema</vt:lpstr>
      <vt:lpstr>Autosomal nedarvning</vt:lpstr>
      <vt:lpstr>PowerPoint-præsentation</vt:lpstr>
      <vt:lpstr>Dominant egenskab</vt:lpstr>
      <vt:lpstr>Recessiv egenskab</vt:lpstr>
      <vt:lpstr>Kønsbunden nedarvning</vt:lpstr>
      <vt:lpstr>PowerPoint-præsentation</vt:lpstr>
      <vt:lpstr>Kønsbunden nedarvning</vt:lpstr>
      <vt:lpstr>Kønsbunden nedarvning</vt:lpstr>
      <vt:lpstr>PowerPoint-præsentation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Kønsbundet nedarvning</dc:title>
  <dc:creator>Alok</dc:creator>
  <cp:lastModifiedBy>Alok Shukla</cp:lastModifiedBy>
  <cp:revision>4</cp:revision>
  <dcterms:created xsi:type="dcterms:W3CDTF">2013-01-28T19:43:17Z</dcterms:created>
  <dcterms:modified xsi:type="dcterms:W3CDTF">2026-03-02T12:28:59Z</dcterms:modified>
</cp:coreProperties>
</file>