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3AAF1-5757-43DF-B983-00EB3C56B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Vandets kredsløb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1C1CEF1-6BED-43F0-AA71-DB7C677E2B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726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, kort&#10;&#10;Automatisk oprettet beskrivelse">
            <a:extLst>
              <a:ext uri="{FF2B5EF4-FFF2-40B4-BE49-F238E27FC236}">
                <a16:creationId xmlns:a16="http://schemas.microsoft.com/office/drawing/2014/main" id="{5AE2C702-BDE7-4C95-9202-2FD578AD8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61" y="804334"/>
            <a:ext cx="10192877" cy="524933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61AE526-C034-403D-8DDB-BEB781BA7337}"/>
              </a:ext>
            </a:extLst>
          </p:cNvPr>
          <p:cNvSpPr/>
          <p:nvPr/>
        </p:nvSpPr>
        <p:spPr>
          <a:xfrm>
            <a:off x="8153400" y="1045030"/>
            <a:ext cx="3039038" cy="66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Dugpunktet – </a:t>
            </a:r>
            <a:r>
              <a:rPr lang="da-DK" dirty="0" err="1"/>
              <a:t>Rel</a:t>
            </a:r>
            <a:r>
              <a:rPr lang="da-DK" dirty="0"/>
              <a:t>. Luftfugtighed = 100 %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1926AA8-ED46-4383-8E1A-D969086518D2}"/>
              </a:ext>
            </a:extLst>
          </p:cNvPr>
          <p:cNvSpPr/>
          <p:nvPr/>
        </p:nvSpPr>
        <p:spPr>
          <a:xfrm>
            <a:off x="1251857" y="804334"/>
            <a:ext cx="3039038" cy="86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Stigningsregn – luft presses opad – det regner ved dugpunktet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87BA47B-4415-425C-B023-14138197519A}"/>
              </a:ext>
            </a:extLst>
          </p:cNvPr>
          <p:cNvSpPr/>
          <p:nvPr/>
        </p:nvSpPr>
        <p:spPr>
          <a:xfrm>
            <a:off x="999561" y="5721652"/>
            <a:ext cx="3039038" cy="86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Permeabilitet i jord afgør hvor meget der siver ned til grundvand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535D90C-E42A-415E-ABE2-700DA98B1ABE}"/>
              </a:ext>
            </a:extLst>
          </p:cNvPr>
          <p:cNvSpPr/>
          <p:nvPr/>
        </p:nvSpPr>
        <p:spPr>
          <a:xfrm>
            <a:off x="999561" y="3364291"/>
            <a:ext cx="3039038" cy="66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Vandløb, floder og søer = overfladeafstrømning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0954814-BE99-4B14-BB78-7E3192813D75}"/>
              </a:ext>
            </a:extLst>
          </p:cNvPr>
          <p:cNvSpPr/>
          <p:nvPr/>
        </p:nvSpPr>
        <p:spPr>
          <a:xfrm>
            <a:off x="5878286" y="2612573"/>
            <a:ext cx="3039038" cy="1295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Fra planter: transpiration</a:t>
            </a:r>
          </a:p>
          <a:p>
            <a:pPr algn="ctr"/>
            <a:r>
              <a:rPr lang="da-DK" dirty="0"/>
              <a:t>Fra andre overflader: evaporation</a:t>
            </a:r>
          </a:p>
          <a:p>
            <a:pPr algn="ctr"/>
            <a:r>
              <a:rPr lang="da-DK" dirty="0"/>
              <a:t>Samlet: </a:t>
            </a:r>
            <a:r>
              <a:rPr lang="da-DK" dirty="0" err="1"/>
              <a:t>evapotranspiration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44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Vandets kredsløb.jpg">
            <a:extLst>
              <a:ext uri="{FF2B5EF4-FFF2-40B4-BE49-F238E27FC236}">
                <a16:creationId xmlns:a16="http://schemas.microsoft.com/office/drawing/2014/main" id="{1EA9F6ED-4885-4F36-981B-EE46B8215B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57" y="87087"/>
            <a:ext cx="11702143" cy="6487884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9847C94-A694-4929-909A-BEA129D2AEF2}"/>
              </a:ext>
            </a:extLst>
          </p:cNvPr>
          <p:cNvSpPr/>
          <p:nvPr/>
        </p:nvSpPr>
        <p:spPr>
          <a:xfrm>
            <a:off x="89210" y="4730241"/>
            <a:ext cx="3557239" cy="2040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Hvor længe er vandet i de forskellige dele?</a:t>
            </a:r>
          </a:p>
        </p:txBody>
      </p:sp>
    </p:spTree>
    <p:extLst>
      <p:ext uri="{BB962C8B-B14F-4D97-AF65-F5344CB8AC3E}">
        <p14:creationId xmlns:p14="http://schemas.microsoft.com/office/powerpoint/2010/main" val="365499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90292A5-9911-4B82-A562-3F97220E1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607" y="804334"/>
            <a:ext cx="4492216" cy="5249332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28D1D96-1FDF-4CEA-B4D2-EB54358D74EA}"/>
              </a:ext>
            </a:extLst>
          </p:cNvPr>
          <p:cNvSpPr/>
          <p:nvPr/>
        </p:nvSpPr>
        <p:spPr>
          <a:xfrm>
            <a:off x="3849892" y="2939143"/>
            <a:ext cx="1592965" cy="17961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40204C6-3E78-47EF-8D67-9D560690AA3B}"/>
              </a:ext>
            </a:extLst>
          </p:cNvPr>
          <p:cNvSpPr/>
          <p:nvPr/>
        </p:nvSpPr>
        <p:spPr>
          <a:xfrm>
            <a:off x="6340017" y="2232175"/>
            <a:ext cx="1592965" cy="25369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E6BD1AB-8176-4EE9-89F0-8EE57509B399}"/>
              </a:ext>
            </a:extLst>
          </p:cNvPr>
          <p:cNvSpPr/>
          <p:nvPr/>
        </p:nvSpPr>
        <p:spPr>
          <a:xfrm>
            <a:off x="4951174" y="1888671"/>
            <a:ext cx="1592965" cy="17961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808716C-A771-45E3-BF80-9B9F45B1E209}"/>
              </a:ext>
            </a:extLst>
          </p:cNvPr>
          <p:cNvSpPr/>
          <p:nvPr/>
        </p:nvSpPr>
        <p:spPr>
          <a:xfrm>
            <a:off x="261257" y="3559629"/>
            <a:ext cx="3055233" cy="189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DK = nedbør hele året, men stor forskel i fordampningen pga. skiftende mængde solindstråling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915536B-59D7-4435-8EAD-17EE1D059210}"/>
              </a:ext>
            </a:extLst>
          </p:cNvPr>
          <p:cNvSpPr/>
          <p:nvPr/>
        </p:nvSpPr>
        <p:spPr>
          <a:xfrm>
            <a:off x="8548940" y="1857475"/>
            <a:ext cx="2988527" cy="157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 vinterhalvåret er nedbøren større end fordampningen = grundvandsdannelse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9A3825B-F5A0-4C88-A9BF-CB9DEA52D072}"/>
              </a:ext>
            </a:extLst>
          </p:cNvPr>
          <p:cNvSpPr/>
          <p:nvPr/>
        </p:nvSpPr>
        <p:spPr>
          <a:xfrm>
            <a:off x="8548940" y="3720525"/>
            <a:ext cx="2988527" cy="157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 sommerhalvåret er nedbøren mindre end fordampningen = ingen grundvandsdannelse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64D34A2-F73E-48A5-8AF8-8A3563D0134A}"/>
              </a:ext>
            </a:extLst>
          </p:cNvPr>
          <p:cNvSpPr/>
          <p:nvPr/>
        </p:nvSpPr>
        <p:spPr>
          <a:xfrm>
            <a:off x="68610" y="91142"/>
            <a:ext cx="3557239" cy="2040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Hvornår dannes der mest grundvand i  Danmark?</a:t>
            </a:r>
          </a:p>
        </p:txBody>
      </p:sp>
    </p:spTree>
    <p:extLst>
      <p:ext uri="{BB962C8B-B14F-4D97-AF65-F5344CB8AC3E}">
        <p14:creationId xmlns:p14="http://schemas.microsoft.com/office/powerpoint/2010/main" val="34839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, kort&#10;&#10;Automatisk oprettet beskrivelse">
            <a:extLst>
              <a:ext uri="{FF2B5EF4-FFF2-40B4-BE49-F238E27FC236}">
                <a16:creationId xmlns:a16="http://schemas.microsoft.com/office/drawing/2014/main" id="{EDE707EB-C77B-493F-B2E2-2B86324AF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677" y="804334"/>
            <a:ext cx="4750645" cy="5249332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07BDB5E-82F1-4A41-B0EF-FDCE7C8E894E}"/>
              </a:ext>
            </a:extLst>
          </p:cNvPr>
          <p:cNvSpPr/>
          <p:nvPr/>
        </p:nvSpPr>
        <p:spPr>
          <a:xfrm>
            <a:off x="4259766" y="2141033"/>
            <a:ext cx="1126273" cy="357954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D021C880-C48E-45A8-AACD-0BA520F986C5}"/>
              </a:ext>
            </a:extLst>
          </p:cNvPr>
          <p:cNvCxnSpPr/>
          <p:nvPr/>
        </p:nvCxnSpPr>
        <p:spPr>
          <a:xfrm flipV="1">
            <a:off x="802888" y="4047893"/>
            <a:ext cx="3757961" cy="20057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D4E99B17-C2D3-47D1-8033-5D4E6818984E}"/>
              </a:ext>
            </a:extLst>
          </p:cNvPr>
          <p:cNvSpPr/>
          <p:nvPr/>
        </p:nvSpPr>
        <p:spPr>
          <a:xfrm>
            <a:off x="234176" y="1940312"/>
            <a:ext cx="3334214" cy="148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Den dominerende vindretning er sydvest – der dannes stigningsregn når luftmassen stiger op over land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94D4BB9-2294-4A1C-B1D4-9BFD871F0ADB}"/>
              </a:ext>
            </a:extLst>
          </p:cNvPr>
          <p:cNvSpPr/>
          <p:nvPr/>
        </p:nvSpPr>
        <p:spPr>
          <a:xfrm>
            <a:off x="8552985" y="100361"/>
            <a:ext cx="3557239" cy="2040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Hvor regner det mest i Danmark?</a:t>
            </a:r>
          </a:p>
        </p:txBody>
      </p:sp>
    </p:spTree>
    <p:extLst>
      <p:ext uri="{BB962C8B-B14F-4D97-AF65-F5344CB8AC3E}">
        <p14:creationId xmlns:p14="http://schemas.microsoft.com/office/powerpoint/2010/main" val="216693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51 0.12709 L 0.16602 -0.19653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37C9934-1BD3-478A-A174-EAEF43BBA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069" y="102991"/>
            <a:ext cx="5363735" cy="675500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3767444-D5D5-4911-B5D7-F7CD50530C8F}"/>
              </a:ext>
            </a:extLst>
          </p:cNvPr>
          <p:cNvSpPr/>
          <p:nvPr/>
        </p:nvSpPr>
        <p:spPr>
          <a:xfrm>
            <a:off x="68610" y="91142"/>
            <a:ext cx="3557239" cy="2040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Porøsitet, permeabilitet og grundvand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9F69EDC-EEBB-4FE2-A505-50E34A70360C}"/>
              </a:ext>
            </a:extLst>
          </p:cNvPr>
          <p:cNvSpPr/>
          <p:nvPr/>
        </p:nvSpPr>
        <p:spPr>
          <a:xfrm>
            <a:off x="68610" y="2269272"/>
            <a:ext cx="3021981" cy="880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Porøsitet = % hulrum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DBEE253-AD5A-4CEF-88CE-E46CCB01AFE8}"/>
              </a:ext>
            </a:extLst>
          </p:cNvPr>
          <p:cNvSpPr/>
          <p:nvPr/>
        </p:nvSpPr>
        <p:spPr>
          <a:xfrm>
            <a:off x="68610" y="3267308"/>
            <a:ext cx="3021981" cy="1215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Permeabilitet = gennemtrængelighed (om der er sammenhæng mellem hulrummeren)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80E9C98-8659-4149-87CD-3D28130FA7B4}"/>
              </a:ext>
            </a:extLst>
          </p:cNvPr>
          <p:cNvSpPr/>
          <p:nvPr/>
        </p:nvSpPr>
        <p:spPr>
          <a:xfrm>
            <a:off x="10314878" y="1271239"/>
            <a:ext cx="1594624" cy="86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Høj porøsitet (godt sorteret)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AFE4C89-D3CE-492D-A6BA-9CC64A0B2C9B}"/>
              </a:ext>
            </a:extLst>
          </p:cNvPr>
          <p:cNvSpPr/>
          <p:nvPr/>
        </p:nvSpPr>
        <p:spPr>
          <a:xfrm>
            <a:off x="10302024" y="4378712"/>
            <a:ext cx="1594624" cy="86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Lav porøsitet (dårligt sorteret)</a:t>
            </a:r>
          </a:p>
        </p:txBody>
      </p:sp>
    </p:spTree>
    <p:extLst>
      <p:ext uri="{BB962C8B-B14F-4D97-AF65-F5344CB8AC3E}">
        <p14:creationId xmlns:p14="http://schemas.microsoft.com/office/powerpoint/2010/main" val="12080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græs&#10;&#10;Automatisk oprettet beskrivelse">
            <a:extLst>
              <a:ext uri="{FF2B5EF4-FFF2-40B4-BE49-F238E27FC236}">
                <a16:creationId xmlns:a16="http://schemas.microsoft.com/office/drawing/2014/main" id="{7965569C-D551-426A-91C9-4DF01B62F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038" y="804334"/>
            <a:ext cx="7525924" cy="524933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755DDE6-A364-455B-9F60-8D07B3D94B5E}"/>
              </a:ext>
            </a:extLst>
          </p:cNvPr>
          <p:cNvSpPr/>
          <p:nvPr/>
        </p:nvSpPr>
        <p:spPr>
          <a:xfrm>
            <a:off x="68610" y="91142"/>
            <a:ext cx="3557239" cy="2040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Vandet i jorden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62C67F5-79EE-463D-A43E-117734194CA8}"/>
              </a:ext>
            </a:extLst>
          </p:cNvPr>
          <p:cNvSpPr/>
          <p:nvPr/>
        </p:nvSpPr>
        <p:spPr>
          <a:xfrm>
            <a:off x="10158761" y="91142"/>
            <a:ext cx="2033239" cy="5962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a-DK"/>
              <a:t>Der </a:t>
            </a:r>
            <a:r>
              <a:rPr lang="da-DK" dirty="0"/>
              <a:t>tales meget om den globale opvarmning – i Danmark forventes det at gennemsnitstemperaturen vil stige med 0,7-4,6 grader C.</a:t>
            </a:r>
          </a:p>
          <a:p>
            <a:r>
              <a:rPr lang="da-DK" dirty="0"/>
              <a:t>Prøv at forklare, hvordan det vil påvirke vandets kredsløb? Hvad vil det betyde for mængden af vand i vandløbene? Hvad vil det betyde for fordampningen?</a:t>
            </a: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96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, kort&#10;&#10;Automatisk oprettet beskrivelse">
            <a:extLst>
              <a:ext uri="{FF2B5EF4-FFF2-40B4-BE49-F238E27FC236}">
                <a16:creationId xmlns:a16="http://schemas.microsoft.com/office/drawing/2014/main" id="{FCE4EC61-0F92-42CF-9D16-992D64850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7" y="1583473"/>
            <a:ext cx="12195438" cy="527452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985DEFA-6805-4039-B9F4-D4BCDCF98F9C}"/>
              </a:ext>
            </a:extLst>
          </p:cNvPr>
          <p:cNvSpPr/>
          <p:nvPr/>
        </p:nvSpPr>
        <p:spPr>
          <a:xfrm>
            <a:off x="68610" y="91142"/>
            <a:ext cx="3557239" cy="2040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Hvad bliver der af vandet når det rammer jordoverfladen?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C99DCCD-F468-47E5-888F-38EF12B1F6E8}"/>
              </a:ext>
            </a:extLst>
          </p:cNvPr>
          <p:cNvSpPr/>
          <p:nvPr/>
        </p:nvSpPr>
        <p:spPr>
          <a:xfrm>
            <a:off x="3625849" y="2598234"/>
            <a:ext cx="2470151" cy="43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Overfladisk afstrømning</a:t>
            </a: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B709B57A-7FCB-4CCD-8F46-44009A465444}"/>
              </a:ext>
            </a:extLst>
          </p:cNvPr>
          <p:cNvCxnSpPr/>
          <p:nvPr/>
        </p:nvCxnSpPr>
        <p:spPr>
          <a:xfrm flipH="1">
            <a:off x="2278254" y="2877015"/>
            <a:ext cx="936703" cy="5519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6146EFEB-5D0E-4EC9-8B76-4E4FC73F18E9}"/>
              </a:ext>
            </a:extLst>
          </p:cNvPr>
          <p:cNvCxnSpPr>
            <a:cxnSpLocks/>
          </p:cNvCxnSpPr>
          <p:nvPr/>
        </p:nvCxnSpPr>
        <p:spPr>
          <a:xfrm>
            <a:off x="3482899" y="2877015"/>
            <a:ext cx="1022194" cy="5519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07FAA3C6-8CFE-4122-9410-968868281EF5}"/>
              </a:ext>
            </a:extLst>
          </p:cNvPr>
          <p:cNvCxnSpPr/>
          <p:nvPr/>
        </p:nvCxnSpPr>
        <p:spPr>
          <a:xfrm>
            <a:off x="3625849" y="3033132"/>
            <a:ext cx="0" cy="602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0C7ED3C3-6E8F-4573-B401-3DAD4199DDF5}"/>
              </a:ext>
            </a:extLst>
          </p:cNvPr>
          <p:cNvCxnSpPr/>
          <p:nvPr/>
        </p:nvCxnSpPr>
        <p:spPr>
          <a:xfrm>
            <a:off x="3031117" y="3274742"/>
            <a:ext cx="0" cy="602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A697E9EB-5A5D-4578-A5C9-B238C446298E}"/>
              </a:ext>
            </a:extLst>
          </p:cNvPr>
          <p:cNvSpPr/>
          <p:nvPr/>
        </p:nvSpPr>
        <p:spPr>
          <a:xfrm>
            <a:off x="3958683" y="3429000"/>
            <a:ext cx="2253965" cy="395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Nedsivning</a:t>
            </a: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B95A5B5E-BF8B-4657-828F-5AB3D4380019}"/>
              </a:ext>
            </a:extLst>
          </p:cNvPr>
          <p:cNvCxnSpPr/>
          <p:nvPr/>
        </p:nvCxnSpPr>
        <p:spPr>
          <a:xfrm flipH="1">
            <a:off x="1925443" y="3898208"/>
            <a:ext cx="936703" cy="5519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FCB28DB5-9CA6-41A7-B6F8-9EF42CBC60FA}"/>
              </a:ext>
            </a:extLst>
          </p:cNvPr>
          <p:cNvCxnSpPr/>
          <p:nvPr/>
        </p:nvCxnSpPr>
        <p:spPr>
          <a:xfrm flipH="1">
            <a:off x="2689146" y="3676186"/>
            <a:ext cx="936703" cy="5519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6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222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Pakke</vt:lpstr>
      <vt:lpstr>Vandets kredsløb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Vandets kredsløb</dc:title>
  <dc:creator>Vigga N�rgaard Madsb�ll</dc:creator>
  <cp:lastModifiedBy>Vigga Nørgaard Madsbøll</cp:lastModifiedBy>
  <cp:revision>8</cp:revision>
  <dcterms:created xsi:type="dcterms:W3CDTF">2019-03-26T15:16:36Z</dcterms:created>
  <dcterms:modified xsi:type="dcterms:W3CDTF">2026-03-07T19:47:36Z</dcterms:modified>
</cp:coreProperties>
</file>