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76775-2EF2-435C-92CC-D1AA3FE17F2C}" v="6" dt="2026-03-13T04:48:14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9AD265C6-3C5F-4B2A-B333-CD41DF8ADCEB}"/>
    <pc:docChg chg="custSel addSld delSld modSld">
      <pc:chgData name="Vigga Nørgaard Madsbøll" userId="3eea0757-9a96-4303-b32f-c3361534074e" providerId="ADAL" clId="{9AD265C6-3C5F-4B2A-B333-CD41DF8ADCEB}" dt="2026-03-13T04:48:36.172" v="161" actId="1036"/>
      <pc:docMkLst>
        <pc:docMk/>
      </pc:docMkLst>
      <pc:sldChg chg="addSp modSp new mod setBg">
        <pc:chgData name="Vigga Nørgaard Madsbøll" userId="3eea0757-9a96-4303-b32f-c3361534074e" providerId="ADAL" clId="{9AD265C6-3C5F-4B2A-B333-CD41DF8ADCEB}" dt="2026-03-13T04:38:17.673" v="48" actId="14100"/>
        <pc:sldMkLst>
          <pc:docMk/>
          <pc:sldMk cId="2985253486" sldId="261"/>
        </pc:sldMkLst>
        <pc:spChg chg="mod">
          <ac:chgData name="Vigga Nørgaard Madsbøll" userId="3eea0757-9a96-4303-b32f-c3361534074e" providerId="ADAL" clId="{9AD265C6-3C5F-4B2A-B333-CD41DF8ADCEB}" dt="2026-03-13T04:38:09.492" v="46" actId="14100"/>
          <ac:spMkLst>
            <pc:docMk/>
            <pc:sldMk cId="2985253486" sldId="261"/>
            <ac:spMk id="2" creationId="{B633137F-A371-448C-8FFF-2786D5E372D5}"/>
          </ac:spMkLst>
        </pc:spChg>
        <pc:spChg chg="add">
          <ac:chgData name="Vigga Nørgaard Madsbøll" userId="3eea0757-9a96-4303-b32f-c3361534074e" providerId="ADAL" clId="{9AD265C6-3C5F-4B2A-B333-CD41DF8ADCEB}" dt="2026-03-13T04:37:21.363" v="43" actId="26606"/>
          <ac:spMkLst>
            <pc:docMk/>
            <pc:sldMk cId="2985253486" sldId="261"/>
            <ac:spMk id="9" creationId="{419501C6-F015-4273-AF88-E0F6C853899F}"/>
          </ac:spMkLst>
        </pc:spChg>
        <pc:spChg chg="add">
          <ac:chgData name="Vigga Nørgaard Madsbøll" userId="3eea0757-9a96-4303-b32f-c3361534074e" providerId="ADAL" clId="{9AD265C6-3C5F-4B2A-B333-CD41DF8ADCEB}" dt="2026-03-13T04:37:21.363" v="43" actId="26606"/>
          <ac:spMkLst>
            <pc:docMk/>
            <pc:sldMk cId="2985253486" sldId="261"/>
            <ac:spMk id="11" creationId="{CA677DB7-5829-45BD-9754-5EC484CC4253}"/>
          </ac:spMkLst>
        </pc:spChg>
        <pc:picChg chg="add mod">
          <ac:chgData name="Vigga Nørgaard Madsbøll" userId="3eea0757-9a96-4303-b32f-c3361534074e" providerId="ADAL" clId="{9AD265C6-3C5F-4B2A-B333-CD41DF8ADCEB}" dt="2026-03-13T04:38:17.673" v="48" actId="14100"/>
          <ac:picMkLst>
            <pc:docMk/>
            <pc:sldMk cId="2985253486" sldId="261"/>
            <ac:picMk id="4" creationId="{6C3D8479-B46D-E6B4-DCE4-B38653CB0419}"/>
          </ac:picMkLst>
        </pc:picChg>
      </pc:sldChg>
      <pc:sldChg chg="addSp modSp new mod setBg">
        <pc:chgData name="Vigga Nørgaard Madsbøll" userId="3eea0757-9a96-4303-b32f-c3361534074e" providerId="ADAL" clId="{9AD265C6-3C5F-4B2A-B333-CD41DF8ADCEB}" dt="2026-03-13T04:40:18.777" v="84" actId="14100"/>
        <pc:sldMkLst>
          <pc:docMk/>
          <pc:sldMk cId="1760205989" sldId="262"/>
        </pc:sldMkLst>
        <pc:spChg chg="mod">
          <ac:chgData name="Vigga Nørgaard Madsbøll" userId="3eea0757-9a96-4303-b32f-c3361534074e" providerId="ADAL" clId="{9AD265C6-3C5F-4B2A-B333-CD41DF8ADCEB}" dt="2026-03-13T04:40:09.402" v="82" actId="1076"/>
          <ac:spMkLst>
            <pc:docMk/>
            <pc:sldMk cId="1760205989" sldId="262"/>
            <ac:spMk id="2" creationId="{CC08419A-0CB0-F60A-32F1-3F08BE2D2D89}"/>
          </ac:spMkLst>
        </pc:spChg>
        <pc:spChg chg="add">
          <ac:chgData name="Vigga Nørgaard Madsbøll" userId="3eea0757-9a96-4303-b32f-c3361534074e" providerId="ADAL" clId="{9AD265C6-3C5F-4B2A-B333-CD41DF8ADCEB}" dt="2026-03-13T04:39:58.799" v="79" actId="26606"/>
          <ac:spMkLst>
            <pc:docMk/>
            <pc:sldMk cId="1760205989" sldId="262"/>
            <ac:spMk id="11" creationId="{E9F26AF7-9AC1-49A4-8F89-2C63E1C0A0BB}"/>
          </ac:spMkLst>
        </pc:spChg>
        <pc:picChg chg="add mod">
          <ac:chgData name="Vigga Nørgaard Madsbøll" userId="3eea0757-9a96-4303-b32f-c3361534074e" providerId="ADAL" clId="{9AD265C6-3C5F-4B2A-B333-CD41DF8ADCEB}" dt="2026-03-13T04:40:13.393" v="83" actId="14100"/>
          <ac:picMkLst>
            <pc:docMk/>
            <pc:sldMk cId="1760205989" sldId="262"/>
            <ac:picMk id="4" creationId="{31D5D3FB-A46F-AC00-CC4E-E1C5DE48A6EE}"/>
          </ac:picMkLst>
        </pc:picChg>
        <pc:picChg chg="add mod">
          <ac:chgData name="Vigga Nørgaard Madsbøll" userId="3eea0757-9a96-4303-b32f-c3361534074e" providerId="ADAL" clId="{9AD265C6-3C5F-4B2A-B333-CD41DF8ADCEB}" dt="2026-03-13T04:40:18.777" v="84" actId="14100"/>
          <ac:picMkLst>
            <pc:docMk/>
            <pc:sldMk cId="1760205989" sldId="262"/>
            <ac:picMk id="6" creationId="{47D75E5B-734A-C3FA-9F4C-24F67BB12B40}"/>
          </ac:picMkLst>
        </pc:picChg>
      </pc:sldChg>
      <pc:sldChg chg="addSp modSp new mod setBg">
        <pc:chgData name="Vigga Nørgaard Madsbøll" userId="3eea0757-9a96-4303-b32f-c3361534074e" providerId="ADAL" clId="{9AD265C6-3C5F-4B2A-B333-CD41DF8ADCEB}" dt="2026-03-13T04:41:13.529" v="109" actId="14100"/>
        <pc:sldMkLst>
          <pc:docMk/>
          <pc:sldMk cId="96122993" sldId="263"/>
        </pc:sldMkLst>
        <pc:spChg chg="mod">
          <ac:chgData name="Vigga Nørgaard Madsbøll" userId="3eea0757-9a96-4303-b32f-c3361534074e" providerId="ADAL" clId="{9AD265C6-3C5F-4B2A-B333-CD41DF8ADCEB}" dt="2026-03-13T04:41:03.363" v="106" actId="1076"/>
          <ac:spMkLst>
            <pc:docMk/>
            <pc:sldMk cId="96122993" sldId="263"/>
            <ac:spMk id="2" creationId="{B7DAD29B-8375-674B-1CDD-D97D3EBC997E}"/>
          </ac:spMkLst>
        </pc:spChg>
        <pc:spChg chg="add">
          <ac:chgData name="Vigga Nørgaard Madsbøll" userId="3eea0757-9a96-4303-b32f-c3361534074e" providerId="ADAL" clId="{9AD265C6-3C5F-4B2A-B333-CD41DF8ADCEB}" dt="2026-03-13T04:40:59.979" v="105" actId="26606"/>
          <ac:spMkLst>
            <pc:docMk/>
            <pc:sldMk cId="96122993" sldId="263"/>
            <ac:spMk id="9" creationId="{3ED03601-4724-4293-A32A-3A0879C5D491}"/>
          </ac:spMkLst>
        </pc:spChg>
        <pc:spChg chg="add">
          <ac:chgData name="Vigga Nørgaard Madsbøll" userId="3eea0757-9a96-4303-b32f-c3361534074e" providerId="ADAL" clId="{9AD265C6-3C5F-4B2A-B333-CD41DF8ADCEB}" dt="2026-03-13T04:40:59.979" v="105" actId="26606"/>
          <ac:spMkLst>
            <pc:docMk/>
            <pc:sldMk cId="96122993" sldId="263"/>
            <ac:spMk id="11" creationId="{5E433AC3-E189-483B-9E8C-DFD5D2A18641}"/>
          </ac:spMkLst>
        </pc:spChg>
        <pc:picChg chg="add mod">
          <ac:chgData name="Vigga Nørgaard Madsbøll" userId="3eea0757-9a96-4303-b32f-c3361534074e" providerId="ADAL" clId="{9AD265C6-3C5F-4B2A-B333-CD41DF8ADCEB}" dt="2026-03-13T04:41:13.529" v="109" actId="14100"/>
          <ac:picMkLst>
            <pc:docMk/>
            <pc:sldMk cId="96122993" sldId="263"/>
            <ac:picMk id="4" creationId="{C15C206E-57F4-5547-9680-B36E2229F9C7}"/>
          </ac:picMkLst>
        </pc:picChg>
      </pc:sldChg>
      <pc:sldChg chg="new del">
        <pc:chgData name="Vigga Nørgaard Madsbøll" userId="3eea0757-9a96-4303-b32f-c3361534074e" providerId="ADAL" clId="{9AD265C6-3C5F-4B2A-B333-CD41DF8ADCEB}" dt="2026-03-13T04:43:15.187" v="112" actId="47"/>
        <pc:sldMkLst>
          <pc:docMk/>
          <pc:sldMk cId="1923225937" sldId="264"/>
        </pc:sldMkLst>
      </pc:sldChg>
      <pc:sldChg chg="addSp modSp add mod">
        <pc:chgData name="Vigga Nørgaard Madsbøll" userId="3eea0757-9a96-4303-b32f-c3361534074e" providerId="ADAL" clId="{9AD265C6-3C5F-4B2A-B333-CD41DF8ADCEB}" dt="2026-03-13T04:47:04.111" v="116" actId="14100"/>
        <pc:sldMkLst>
          <pc:docMk/>
          <pc:sldMk cId="0" sldId="265"/>
        </pc:sldMkLst>
        <pc:picChg chg="add mod">
          <ac:chgData name="Vigga Nørgaard Madsbøll" userId="3eea0757-9a96-4303-b32f-c3361534074e" providerId="ADAL" clId="{9AD265C6-3C5F-4B2A-B333-CD41DF8ADCEB}" dt="2026-03-13T04:47:04.111" v="116" actId="14100"/>
          <ac:picMkLst>
            <pc:docMk/>
            <pc:sldMk cId="0" sldId="265"/>
            <ac:picMk id="3" creationId="{D74B16E8-194E-E002-FD36-01166F5BC77C}"/>
          </ac:picMkLst>
        </pc:picChg>
        <pc:picChg chg="mod">
          <ac:chgData name="Vigga Nørgaard Madsbøll" userId="3eea0757-9a96-4303-b32f-c3361534074e" providerId="ADAL" clId="{9AD265C6-3C5F-4B2A-B333-CD41DF8ADCEB}" dt="2026-03-13T04:46:54.351" v="113" actId="732"/>
          <ac:picMkLst>
            <pc:docMk/>
            <pc:sldMk cId="0" sldId="265"/>
            <ac:picMk id="32770" creationId="{0F6C3ABB-5168-111F-397A-0C1B29999660}"/>
          </ac:picMkLst>
        </pc:picChg>
      </pc:sldChg>
      <pc:sldChg chg="modSp add mod">
        <pc:chgData name="Vigga Nørgaard Madsbøll" userId="3eea0757-9a96-4303-b32f-c3361534074e" providerId="ADAL" clId="{9AD265C6-3C5F-4B2A-B333-CD41DF8ADCEB}" dt="2026-03-13T04:48:36.172" v="161" actId="1036"/>
        <pc:sldMkLst>
          <pc:docMk/>
          <pc:sldMk cId="0" sldId="294"/>
        </pc:sldMkLst>
        <pc:spChg chg="mod">
          <ac:chgData name="Vigga Nørgaard Madsbøll" userId="3eea0757-9a96-4303-b32f-c3361534074e" providerId="ADAL" clId="{9AD265C6-3C5F-4B2A-B333-CD41DF8ADCEB}" dt="2026-03-13T04:48:31.751" v="154" actId="1076"/>
          <ac:spMkLst>
            <pc:docMk/>
            <pc:sldMk cId="0" sldId="294"/>
            <ac:spMk id="2" creationId="{A9E2A05C-F2BC-4851-9CD9-595A9E630E40}"/>
          </ac:spMkLst>
        </pc:spChg>
        <pc:spChg chg="mod">
          <ac:chgData name="Vigga Nørgaard Madsbøll" userId="3eea0757-9a96-4303-b32f-c3361534074e" providerId="ADAL" clId="{9AD265C6-3C5F-4B2A-B333-CD41DF8ADCEB}" dt="2026-03-13T04:48:36.172" v="161" actId="1036"/>
          <ac:spMkLst>
            <pc:docMk/>
            <pc:sldMk cId="0" sldId="294"/>
            <ac:spMk id="3" creationId="{119EE3AE-54C9-400D-83B0-ECEEC1D05F8B}"/>
          </ac:spMkLst>
        </pc:spChg>
        <pc:spChg chg="mod">
          <ac:chgData name="Vigga Nørgaard Madsbøll" userId="3eea0757-9a96-4303-b32f-c3361534074e" providerId="ADAL" clId="{9AD265C6-3C5F-4B2A-B333-CD41DF8ADCEB}" dt="2026-03-13T04:48:24.869" v="152" actId="1036"/>
          <ac:spMkLst>
            <pc:docMk/>
            <pc:sldMk cId="0" sldId="294"/>
            <ac:spMk id="5" creationId="{4DB2F6DB-D689-48BE-AB3D-2B68889AD80A}"/>
          </ac:spMkLst>
        </pc:spChg>
        <pc:picChg chg="mod">
          <ac:chgData name="Vigga Nørgaard Madsbøll" userId="3eea0757-9a96-4303-b32f-c3361534074e" providerId="ADAL" clId="{9AD265C6-3C5F-4B2A-B333-CD41DF8ADCEB}" dt="2026-03-13T04:48:14.569" v="127" actId="14100"/>
          <ac:picMkLst>
            <pc:docMk/>
            <pc:sldMk cId="0" sldId="294"/>
            <ac:picMk id="34819" creationId="{96891166-4684-4982-EEA7-E1FACC3196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10AEE-B2A5-5C0A-86FE-077B5F134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nervesignalet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FEA1C4-8443-E237-C966-09B554ACA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2A05C-F2BC-4851-9CD9-595A9E63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44" y="272136"/>
            <a:ext cx="3851275" cy="1143000"/>
          </a:xfrm>
        </p:spPr>
        <p:txBody>
          <a:bodyPr/>
          <a:lstStyle/>
          <a:p>
            <a:pPr>
              <a:defRPr/>
            </a:pPr>
            <a:r>
              <a:rPr lang="da-DK" dirty="0" err="1"/>
              <a:t>Myelinisering</a:t>
            </a:r>
            <a:endParaRPr lang="da-DK" dirty="0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96891166-4684-4982-EEA7-E1FACC31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31" y="42294"/>
            <a:ext cx="6036425" cy="66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9EE3AE-54C9-400D-83B0-ECEEC1D05F8B}"/>
              </a:ext>
            </a:extLst>
          </p:cNvPr>
          <p:cNvSpPr/>
          <p:nvPr/>
        </p:nvSpPr>
        <p:spPr>
          <a:xfrm>
            <a:off x="112944" y="1705894"/>
            <a:ext cx="3851274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Ionkanaler åbnes når de stimuleres af spændingsændring over membranen – ”små skridt” – langsom ledning på 25 m/</a:t>
            </a:r>
            <a:r>
              <a:rPr lang="da-DK" dirty="0" err="1"/>
              <a:t>sek</a:t>
            </a:r>
            <a:r>
              <a:rPr lang="da-DK" dirty="0"/>
              <a:t> (90 km/t).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DB2F6DB-D689-48BE-AB3D-2B68889AD80A}"/>
              </a:ext>
            </a:extLst>
          </p:cNvPr>
          <p:cNvSpPr/>
          <p:nvPr/>
        </p:nvSpPr>
        <p:spPr>
          <a:xfrm>
            <a:off x="112944" y="3777576"/>
            <a:ext cx="3851274" cy="280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Ionkanaler åbnes når de stimuleres af spændingsændring over membranen – men kun mellem </a:t>
            </a:r>
            <a:r>
              <a:rPr lang="da-DK" dirty="0" err="1"/>
              <a:t>myelinskederne</a:t>
            </a:r>
            <a:r>
              <a:rPr lang="da-DK" dirty="0"/>
              <a:t> (</a:t>
            </a:r>
            <a:r>
              <a:rPr lang="da-DK" dirty="0" err="1"/>
              <a:t>Ranvierske</a:t>
            </a:r>
            <a:r>
              <a:rPr lang="da-DK" dirty="0"/>
              <a:t> indsnøringer) – springende impulsledning = </a:t>
            </a:r>
            <a:r>
              <a:rPr lang="da-DK" dirty="0" err="1"/>
              <a:t>saltorisk</a:t>
            </a:r>
            <a:r>
              <a:rPr lang="da-DK" dirty="0"/>
              <a:t> ledning. ”Store skridt” – hurtig ledning – 100 m/</a:t>
            </a:r>
            <a:r>
              <a:rPr lang="da-DK" dirty="0" err="1"/>
              <a:t>sek</a:t>
            </a:r>
            <a:r>
              <a:rPr lang="da-DK" dirty="0"/>
              <a:t> (360 km/t)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8598C-15FA-1B3C-7A84-9D4D3D00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>
            <a:normAutofit/>
          </a:bodyPr>
          <a:lstStyle/>
          <a:p>
            <a:r>
              <a:rPr lang="da-DK" dirty="0"/>
              <a:t>cellemembranen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42F34F5-D03E-1814-80C1-D255AC9B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" y="238111"/>
            <a:ext cx="11884847" cy="42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2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B940C-19F5-9064-6D57-48D2C715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>
            <a:normAutofit/>
          </a:bodyPr>
          <a:lstStyle/>
          <a:p>
            <a:r>
              <a:rPr lang="da-DK" dirty="0"/>
              <a:t>Membrantransport </a:t>
            </a:r>
            <a:br>
              <a:rPr lang="da-DK" dirty="0"/>
            </a:br>
            <a:r>
              <a:rPr lang="da-DK" dirty="0"/>
              <a:t>passiv transport - diffusion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9F71F8-A36C-61B8-68AB-720C2DFD7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1" y="583894"/>
            <a:ext cx="11714481" cy="38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2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CAFD17-CD24-9AFA-EE0C-8A3631CC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599" y="4928136"/>
            <a:ext cx="7729728" cy="1134402"/>
          </a:xfrm>
        </p:spPr>
        <p:txBody>
          <a:bodyPr>
            <a:normAutofit/>
          </a:bodyPr>
          <a:lstStyle/>
          <a:p>
            <a:r>
              <a:rPr lang="da-DK" dirty="0"/>
              <a:t>Membrantransport</a:t>
            </a:r>
            <a:br>
              <a:rPr lang="da-DK" dirty="0"/>
            </a:br>
            <a:r>
              <a:rPr lang="da-DK" dirty="0"/>
              <a:t>aktiv transport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7530FB5-4B12-C4F2-91EF-474FE39F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83" y="203240"/>
            <a:ext cx="9130234" cy="47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110AA3-428C-75AF-F1C8-5F932837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2404872"/>
            <a:ext cx="4913522" cy="1627792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dirty="0" err="1"/>
              <a:t>Membrantransport</a:t>
            </a:r>
            <a:br>
              <a:rPr lang="en-US" dirty="0"/>
            </a:br>
            <a:r>
              <a:rPr lang="en-US" dirty="0"/>
              <a:t>endocytose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exocytose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3007CD-8C9B-9BBD-7669-B24EC88D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46" y="-29395"/>
            <a:ext cx="5255854" cy="68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33137F-A371-448C-8FFF-2786D5E3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4230036" cy="1627792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400" dirty="0" err="1"/>
              <a:t>Spændingsforskel</a:t>
            </a:r>
            <a:r>
              <a:rPr lang="en-US" sz="2400" dirty="0"/>
              <a:t> over </a:t>
            </a:r>
            <a:r>
              <a:rPr lang="en-US" sz="2400" dirty="0" err="1"/>
              <a:t>cellemembranen</a:t>
            </a:r>
            <a:endParaRPr lang="en-US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3D8479-B46D-E6B4-DCE4-B38653CB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2" y="95004"/>
            <a:ext cx="6400635" cy="65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08419A-0CB0-F60A-32F1-3F08BE2D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96" y="5172665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hvilemembranpotentialet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D5D3FB-A46F-AC00-CC4E-E1C5DE48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96" y="128142"/>
            <a:ext cx="4546304" cy="46421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7D75E5B-734A-C3FA-9F4C-24F67BB12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5" y="601976"/>
            <a:ext cx="4854821" cy="36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AD29B-8375-674B-1CDD-D97D3EBC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5139614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aktionspotentialet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15C206E-57F4-5547-9680-B36E2229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98" y="-18080"/>
            <a:ext cx="7451457" cy="49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0F6C3ABB-5168-111F-397A-0C1B29999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4"/>
          <a:stretch>
            <a:fillRect/>
          </a:stretch>
        </p:blipFill>
        <p:spPr bwMode="auto">
          <a:xfrm>
            <a:off x="3378201" y="-11113"/>
            <a:ext cx="7286625" cy="32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6DB94AA-593B-40EB-B82D-D5B20D3A60F0}"/>
              </a:ext>
            </a:extLst>
          </p:cNvPr>
          <p:cNvSpPr/>
          <p:nvPr/>
        </p:nvSpPr>
        <p:spPr>
          <a:xfrm>
            <a:off x="1524001" y="14288"/>
            <a:ext cx="1763713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Membranpotentialet er på -70 mV (hvilemembran-potentialet)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23F60D-657C-4258-8073-C6B83A999017}"/>
              </a:ext>
            </a:extLst>
          </p:cNvPr>
          <p:cNvSpPr/>
          <p:nvPr/>
        </p:nvSpPr>
        <p:spPr>
          <a:xfrm>
            <a:off x="1533526" y="388938"/>
            <a:ext cx="1763713" cy="19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Der sker en påvirkning af neuronets </a:t>
            </a:r>
            <a:r>
              <a:rPr lang="da-DK" dirty="0" err="1"/>
              <a:t>soma</a:t>
            </a:r>
            <a:r>
              <a:rPr lang="da-DK" dirty="0"/>
              <a:t> eller dendrit (fx tryk, varme, kulde).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2D73E66-C390-476B-8FD4-95C2EC5D2D69}"/>
              </a:ext>
            </a:extLst>
          </p:cNvPr>
          <p:cNvSpPr/>
          <p:nvPr/>
        </p:nvSpPr>
        <p:spPr>
          <a:xfrm>
            <a:off x="1524001" y="765175"/>
            <a:ext cx="1763713" cy="242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Membranen bliver mere gennemtrængelig for Na</a:t>
            </a:r>
            <a:r>
              <a:rPr lang="da-DK" baseline="30000" dirty="0"/>
              <a:t>+</a:t>
            </a:r>
            <a:r>
              <a:rPr lang="da-DK" dirty="0"/>
              <a:t>-ioner, fordi disses kanaler åbnes kortvarigt.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181C60B-43AB-4C94-AF8E-F72A1BBCE007}"/>
              </a:ext>
            </a:extLst>
          </p:cNvPr>
          <p:cNvSpPr/>
          <p:nvPr/>
        </p:nvSpPr>
        <p:spPr>
          <a:xfrm>
            <a:off x="1533526" y="1157288"/>
            <a:ext cx="1763713" cy="155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Der er et overskud af Na</a:t>
            </a:r>
            <a:r>
              <a:rPr lang="da-DK" baseline="30000" dirty="0"/>
              <a:t>+ </a:t>
            </a:r>
            <a:r>
              <a:rPr lang="da-DK" dirty="0"/>
              <a:t> udenfor cellen og Na</a:t>
            </a:r>
            <a:r>
              <a:rPr lang="da-DK" baseline="30000" dirty="0"/>
              <a:t>+</a:t>
            </a:r>
            <a:r>
              <a:rPr lang="da-DK" dirty="0"/>
              <a:t> strømmer ind.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144D033-D852-42E3-959A-FC90EA57278F}"/>
              </a:ext>
            </a:extLst>
          </p:cNvPr>
          <p:cNvSpPr/>
          <p:nvPr/>
        </p:nvSpPr>
        <p:spPr>
          <a:xfrm>
            <a:off x="1546226" y="1462089"/>
            <a:ext cx="1763713" cy="109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sker ved faciliteret diffusion.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5E10DAB-BBB8-4401-83E3-B2406DFA7E98}"/>
              </a:ext>
            </a:extLst>
          </p:cNvPr>
          <p:cNvSpPr/>
          <p:nvPr/>
        </p:nvSpPr>
        <p:spPr>
          <a:xfrm>
            <a:off x="1554163" y="1806576"/>
            <a:ext cx="1763712" cy="165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Membranpotentialets tærskelværdi (-50 mV) overskrides.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3EC8971-F299-4F3B-BA26-A170ECE4FB8D}"/>
              </a:ext>
            </a:extLst>
          </p:cNvPr>
          <p:cNvSpPr/>
          <p:nvPr/>
        </p:nvSpPr>
        <p:spPr>
          <a:xfrm>
            <a:off x="1560513" y="2132013"/>
            <a:ext cx="1763712" cy="194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Na</a:t>
            </a:r>
            <a:r>
              <a:rPr lang="da-DK" baseline="30000" dirty="0"/>
              <a:t>+</a:t>
            </a:r>
            <a:r>
              <a:rPr lang="da-DK" dirty="0"/>
              <a:t> fortsætter med at strømme ind i høj grad, så aktionspotentialet udløses.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06C8842-C77D-4290-A089-260ACEB1E1B8}"/>
              </a:ext>
            </a:extLst>
          </p:cNvPr>
          <p:cNvSpPr/>
          <p:nvPr/>
        </p:nvSpPr>
        <p:spPr>
          <a:xfrm>
            <a:off x="1531938" y="2520951"/>
            <a:ext cx="1763712" cy="2017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Membranen </a:t>
            </a:r>
            <a:r>
              <a:rPr lang="da-DK" dirty="0" err="1"/>
              <a:t>depolariseres</a:t>
            </a:r>
            <a:r>
              <a:rPr lang="da-DK" dirty="0"/>
              <a:t> (dvs. spændingen over membranen bliver positiv).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D190C7B-BBA4-4C05-BDEF-D976A878547E}"/>
              </a:ext>
            </a:extLst>
          </p:cNvPr>
          <p:cNvSpPr/>
          <p:nvPr/>
        </p:nvSpPr>
        <p:spPr>
          <a:xfrm>
            <a:off x="1522413" y="2836863"/>
            <a:ext cx="1763713" cy="177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K</a:t>
            </a:r>
            <a:r>
              <a:rPr lang="da-DK" baseline="30000" dirty="0"/>
              <a:t>+ </a:t>
            </a:r>
            <a:r>
              <a:rPr lang="da-DK" dirty="0"/>
              <a:t>-kanaler åbnes, og K</a:t>
            </a:r>
            <a:r>
              <a:rPr lang="da-DK" baseline="30000" dirty="0"/>
              <a:t>+ </a:t>
            </a:r>
            <a:r>
              <a:rPr lang="da-DK" dirty="0"/>
              <a:t>strømmer ud, fordi der er overskud af K</a:t>
            </a:r>
            <a:r>
              <a:rPr lang="da-DK" baseline="30000" dirty="0"/>
              <a:t>+</a:t>
            </a:r>
            <a:r>
              <a:rPr lang="da-DK" dirty="0"/>
              <a:t> inde i cellen.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8B32DEA-DFFA-419C-88AE-4CCFA16BFE83}"/>
              </a:ext>
            </a:extLst>
          </p:cNvPr>
          <p:cNvSpPr/>
          <p:nvPr/>
        </p:nvSpPr>
        <p:spPr>
          <a:xfrm>
            <a:off x="1522413" y="3105151"/>
            <a:ext cx="176371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sker ved faciliteret diffusion.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E923DE7-F1DF-4A33-8AD0-CDEEC56CB053}"/>
              </a:ext>
            </a:extLst>
          </p:cNvPr>
          <p:cNvSpPr/>
          <p:nvPr/>
        </p:nvSpPr>
        <p:spPr>
          <a:xfrm>
            <a:off x="1524001" y="3484563"/>
            <a:ext cx="1763713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kaldes </a:t>
            </a:r>
            <a:r>
              <a:rPr lang="da-DK" dirty="0" err="1"/>
              <a:t>repolarisering</a:t>
            </a:r>
            <a:r>
              <a:rPr lang="da-DK" dirty="0"/>
              <a:t>, og spændingen er igen negativ over membranen.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C91265C-91DE-4FD8-A873-7A49B5FF1E87}"/>
              </a:ext>
            </a:extLst>
          </p:cNvPr>
          <p:cNvSpPr/>
          <p:nvPr/>
        </p:nvSpPr>
        <p:spPr>
          <a:xfrm>
            <a:off x="1546226" y="3814763"/>
            <a:ext cx="1763713" cy="279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Når en ion-kanal har været åben, kan den ikke stimuleres til at åbnes straks efter – derfor kan processen ikke løbe baglæns.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A398FF8-5EF0-496B-A356-34E1C5608FC5}"/>
              </a:ext>
            </a:extLst>
          </p:cNvPr>
          <p:cNvSpPr/>
          <p:nvPr/>
        </p:nvSpPr>
        <p:spPr>
          <a:xfrm>
            <a:off x="1530351" y="4129088"/>
            <a:ext cx="1763713" cy="184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Dette sker fordi den negative spænding når under hvilemembran-potentialet.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DF1D3EE-A515-490F-A383-B942FAFB4C95}"/>
              </a:ext>
            </a:extLst>
          </p:cNvPr>
          <p:cNvSpPr/>
          <p:nvPr/>
        </p:nvSpPr>
        <p:spPr>
          <a:xfrm>
            <a:off x="1550988" y="3881439"/>
            <a:ext cx="1763712" cy="296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Na</a:t>
            </a:r>
            <a:r>
              <a:rPr lang="da-DK" baseline="30000" dirty="0"/>
              <a:t>+</a:t>
            </a:r>
            <a:r>
              <a:rPr lang="da-DK" dirty="0"/>
              <a:t>/ K</a:t>
            </a:r>
            <a:r>
              <a:rPr lang="da-DK" baseline="30000" dirty="0"/>
              <a:t>+</a:t>
            </a:r>
            <a:r>
              <a:rPr lang="da-DK" dirty="0"/>
              <a:t>-pumperne sørger for at der hurtigt genoprettes ion-ubalance, så nye nerveimpulser kan sendes afsted.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9378951-4C65-4105-BE73-628F6F261499}"/>
              </a:ext>
            </a:extLst>
          </p:cNvPr>
          <p:cNvSpPr/>
          <p:nvPr/>
        </p:nvSpPr>
        <p:spPr>
          <a:xfrm>
            <a:off x="1568451" y="5195888"/>
            <a:ext cx="1763713" cy="161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a-DK" dirty="0"/>
              <a:t>Membranpotentialet er igen på -70 mV (hvilemembranpotentialet).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74B16E8-194E-E002-FD36-01166F5B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49" y="3272010"/>
            <a:ext cx="7321549" cy="341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19</TotalTime>
  <Words>295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Pakke</vt:lpstr>
      <vt:lpstr>nervesignalet</vt:lpstr>
      <vt:lpstr>cellemembranen</vt:lpstr>
      <vt:lpstr>Membrantransport  passiv transport - diffusion</vt:lpstr>
      <vt:lpstr>Membrantransport aktiv transport</vt:lpstr>
      <vt:lpstr>Membrantransport endocytose og exocytose</vt:lpstr>
      <vt:lpstr>Spændingsforskel over cellemembranen</vt:lpstr>
      <vt:lpstr>hvilemembranpotentialet</vt:lpstr>
      <vt:lpstr>aktionspotentialet</vt:lpstr>
      <vt:lpstr>PowerPoint-præsentation</vt:lpstr>
      <vt:lpstr>Myelinisering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2026-03-13T04:29:00Z</dcterms:created>
  <dcterms:modified xsi:type="dcterms:W3CDTF">2026-03-13T04:48:39Z</dcterms:modified>
</cp:coreProperties>
</file>