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3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Digital grafik af hjerne">
            <a:extLst>
              <a:ext uri="{FF2B5EF4-FFF2-40B4-BE49-F238E27FC236}">
                <a16:creationId xmlns:a16="http://schemas.microsoft.com/office/drawing/2014/main" id="{7C089EAE-FDAC-2467-9B83-8A96F49948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497" b="22836"/>
          <a:stretch>
            <a:fillRect/>
          </a:stretch>
        </p:blipFill>
        <p:spPr>
          <a:xfrm>
            <a:off x="20" y="10"/>
            <a:ext cx="12191980" cy="4571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454B498-55AE-7678-2449-CE9F9245D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910304"/>
            <a:ext cx="8991600" cy="1645759"/>
          </a:xfrm>
        </p:spPr>
        <p:txBody>
          <a:bodyPr>
            <a:normAutofit/>
          </a:bodyPr>
          <a:lstStyle/>
          <a:p>
            <a:r>
              <a:rPr lang="da-DK"/>
              <a:t>Alkohol i hjernen</a:t>
            </a:r>
          </a:p>
        </p:txBody>
      </p:sp>
    </p:spTree>
    <p:extLst>
      <p:ext uri="{BB962C8B-B14F-4D97-AF65-F5344CB8AC3E}">
        <p14:creationId xmlns:p14="http://schemas.microsoft.com/office/powerpoint/2010/main" val="69950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0F09C2D0-4BE7-AEA1-13E7-16E7C9CDB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4980" r="26856" b="52611"/>
          <a:stretch>
            <a:fillRect/>
          </a:stretch>
        </p:blipFill>
        <p:spPr bwMode="auto">
          <a:xfrm>
            <a:off x="30686" y="14588"/>
            <a:ext cx="5463540" cy="6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undefined">
            <a:extLst>
              <a:ext uri="{FF2B5EF4-FFF2-40B4-BE49-F238E27FC236}">
                <a16:creationId xmlns:a16="http://schemas.microsoft.com/office/drawing/2014/main" id="{3B76BB16-95FF-8531-C2E9-A09A449384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89" r="26856" b="7952"/>
          <a:stretch>
            <a:fillRect/>
          </a:stretch>
        </p:blipFill>
        <p:spPr bwMode="auto">
          <a:xfrm>
            <a:off x="6992517" y="14588"/>
            <a:ext cx="5199483" cy="684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DF9821CB-2743-266A-9261-49670CB1708C}"/>
              </a:ext>
            </a:extLst>
          </p:cNvPr>
          <p:cNvSpPr/>
          <p:nvPr/>
        </p:nvSpPr>
        <p:spPr>
          <a:xfrm>
            <a:off x="3690651" y="99151"/>
            <a:ext cx="3084722" cy="23245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Undersøg GABA som neurotransmitter </a:t>
            </a:r>
          </a:p>
          <a:p>
            <a:pPr algn="ctr"/>
            <a:r>
              <a:rPr lang="da-DK" dirty="0"/>
              <a:t>Brug Biologi i udvikling s. 63</a:t>
            </a:r>
          </a:p>
          <a:p>
            <a:pPr algn="ctr"/>
            <a:endParaRPr lang="da-DK" dirty="0"/>
          </a:p>
          <a:p>
            <a:pPr algn="ctr"/>
            <a:r>
              <a:rPr lang="da-DK" dirty="0"/>
              <a:t>Undersøg figuren og sammenhold med figur78  s. 60 i Biologi i udvikling. Hvordan virker GABA  hæmmende?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B5611A3-69C6-C448-6C69-282D9EAA79FA}"/>
              </a:ext>
            </a:extLst>
          </p:cNvPr>
          <p:cNvSpPr/>
          <p:nvPr/>
        </p:nvSpPr>
        <p:spPr>
          <a:xfrm>
            <a:off x="9540607" y="99151"/>
            <a:ext cx="2620707" cy="21042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Beskriv effekten af alkohol ud fra figuren</a:t>
            </a:r>
          </a:p>
        </p:txBody>
      </p:sp>
    </p:spTree>
    <p:extLst>
      <p:ext uri="{BB962C8B-B14F-4D97-AF65-F5344CB8AC3E}">
        <p14:creationId xmlns:p14="http://schemas.microsoft.com/office/powerpoint/2010/main" val="248018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160</TotalTime>
  <Words>40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Pakke</vt:lpstr>
      <vt:lpstr>Alkohol i hjernen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2026-03-13T12:35:25Z</dcterms:created>
  <dcterms:modified xsi:type="dcterms:W3CDTF">2026-03-13T15:16:17Z</dcterms:modified>
</cp:coreProperties>
</file>