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2152B-7CF3-8C40-0F6B-91390D8AB6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Vandforvaltning i Danmark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ECCD2EA-C69D-D1C6-7487-98F10A5E1A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127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73D9B0-EB22-4776-AE4F-7D7AABE18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548005"/>
            <a:ext cx="8991600" cy="1645920"/>
          </a:xfrm>
        </p:spPr>
        <p:txBody>
          <a:bodyPr/>
          <a:lstStyle/>
          <a:p>
            <a:r>
              <a:rPr lang="da-DK" dirty="0"/>
              <a:t>Den udnyttelige grundvandsressource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8D4AA3A-5371-41D1-9C51-20EE580F3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199" y="2494722"/>
            <a:ext cx="8991599" cy="4253948"/>
          </a:xfrm>
        </p:spPr>
        <p:txBody>
          <a:bodyPr>
            <a:normAutofit/>
          </a:bodyPr>
          <a:lstStyle/>
          <a:p>
            <a:pPr algn="l"/>
            <a:r>
              <a:rPr lang="da-DK" dirty="0"/>
              <a:t>Den vandmængde der maksimalt kan udvindes fra et grundvandsmagasin uden at det går ud over vandkvaliteten og nærliggende vandløb og søer. </a:t>
            </a:r>
          </a:p>
          <a:p>
            <a:pPr algn="l"/>
            <a:r>
              <a:rPr lang="da-DK" dirty="0"/>
              <a:t>Vandmængden skal kunne gendannes naturligt, og uden </a:t>
            </a:r>
            <a:r>
              <a:rPr lang="da-DK" dirty="0" err="1"/>
              <a:t>uden</a:t>
            </a:r>
            <a:r>
              <a:rPr lang="da-DK" dirty="0"/>
              <a:t> uønskede følger såsom: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dirty="0"/>
              <a:t>Fortsat sænkning af grundvandsmagasinet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dirty="0"/>
              <a:t>Kvalitetsforringelse i magasinet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dirty="0"/>
              <a:t>Ind- og </a:t>
            </a:r>
            <a:r>
              <a:rPr lang="da-DK" dirty="0" err="1"/>
              <a:t>opsivning</a:t>
            </a:r>
            <a:r>
              <a:rPr lang="da-DK" dirty="0"/>
              <a:t> af saltvand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dirty="0"/>
              <a:t>Uhensigtsmæssig påvirkning af andre eksisterende vandindvindinger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dirty="0"/>
              <a:t>Uacceptabel reduktion i vandløbenes minimumsvandføring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a-DK" dirty="0"/>
              <a:t>Uønsket påvirkning af vådområder (tørlægning)</a:t>
            </a:r>
          </a:p>
          <a:p>
            <a:pPr algn="l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899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AAF74-3CD1-4464-8E2A-6715D421C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Grundvandets alder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FDE6EF-9B46-46AB-9897-4EB4D58F9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Under 50 år = Ungt</a:t>
            </a:r>
          </a:p>
          <a:p>
            <a:r>
              <a:rPr lang="da-DK" dirty="0"/>
              <a:t>Over 50 år = Gammelt</a:t>
            </a:r>
          </a:p>
          <a:p>
            <a:r>
              <a:rPr lang="da-DK" dirty="0"/>
              <a:t>Alderen er ca. det antal år vandet har været i grundvandsmagasinet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3492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BB0CCF-968D-4A71-9A91-78A681472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/>
              <a:t>Indvinding af grundvand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040F4AF-B4B6-40E9-891A-5A8EB34FD8A3}"/>
              </a:ext>
            </a:extLst>
          </p:cNvPr>
          <p:cNvSpPr/>
          <p:nvPr/>
        </p:nvSpPr>
        <p:spPr>
          <a:xfrm>
            <a:off x="1918253" y="5891705"/>
            <a:ext cx="3791849" cy="821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Tillader passage af vand men ikke sand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5B315DA6-6FBF-42E7-80E6-393E8D51BD6D}"/>
              </a:ext>
            </a:extLst>
          </p:cNvPr>
          <p:cNvSpPr/>
          <p:nvPr/>
        </p:nvSpPr>
        <p:spPr>
          <a:xfrm>
            <a:off x="1918252" y="4553235"/>
            <a:ext cx="3791849" cy="821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Grus med stor diameter – øger permeabilitet nær boringen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5B59F58-1F1E-4E0E-A738-0C02C7CE23C3}"/>
              </a:ext>
            </a:extLst>
          </p:cNvPr>
          <p:cNvSpPr/>
          <p:nvPr/>
        </p:nvSpPr>
        <p:spPr>
          <a:xfrm>
            <a:off x="1918251" y="3213651"/>
            <a:ext cx="3791849" cy="821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Lermineral</a:t>
            </a:r>
            <a:r>
              <a:rPr lang="da-DK" dirty="0"/>
              <a:t>, som sikrer at der ikke siver vand ned fra </a:t>
            </a:r>
            <a:r>
              <a:rPr lang="da-DK" dirty="0" err="1"/>
              <a:t>ovenliggende</a:t>
            </a:r>
            <a:r>
              <a:rPr lang="da-DK" dirty="0"/>
              <a:t> jordlag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D25E65A5-F1FE-F187-B346-969A494D3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0"/>
            <a:ext cx="5181600" cy="686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87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74877AFD-B0A2-44D0-886D-0D0B476E2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267" y="9196"/>
            <a:ext cx="8552733" cy="6848804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737BFD30-A47C-4474-8AB2-ADCD570D25B3}"/>
              </a:ext>
            </a:extLst>
          </p:cNvPr>
          <p:cNvSpPr/>
          <p:nvPr/>
        </p:nvSpPr>
        <p:spPr>
          <a:xfrm>
            <a:off x="0" y="0"/>
            <a:ext cx="3639267" cy="1448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Hvad viser figuren?</a:t>
            </a:r>
          </a:p>
          <a:p>
            <a:pPr algn="ctr"/>
            <a:r>
              <a:rPr lang="da-DK" dirty="0"/>
              <a:t>Skriv 5 linjer på 5 min</a:t>
            </a:r>
          </a:p>
        </p:txBody>
      </p:sp>
    </p:spTree>
    <p:extLst>
      <p:ext uri="{BB962C8B-B14F-4D97-AF65-F5344CB8AC3E}">
        <p14:creationId xmlns:p14="http://schemas.microsoft.com/office/powerpoint/2010/main" val="3362922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D7C5BE-418C-4A44-91BF-28E411F75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1559052"/>
            <a:ext cx="10271760" cy="4347972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B6EFD9-BD41-06A8-2663-883BE340C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da-DK" dirty="0"/>
              <a:t>grundvandsforureningen</a:t>
            </a:r>
          </a:p>
        </p:txBody>
      </p:sp>
      <p:pic>
        <p:nvPicPr>
          <p:cNvPr id="4" name="Billede 3" descr="Et billede, der indeholder skærmbillede, tekst, linje/række&#10;&#10;Automatisk genereret beskrivelse">
            <a:extLst>
              <a:ext uri="{FF2B5EF4-FFF2-40B4-BE49-F238E27FC236}">
                <a16:creationId xmlns:a16="http://schemas.microsoft.com/office/drawing/2014/main" id="{0D98408D-B5B5-6D92-292D-8D5E85462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173" y="2482596"/>
            <a:ext cx="6855328" cy="2930652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772284CD-7DC9-C8B9-A87C-C9B55AEDC0B0}"/>
              </a:ext>
            </a:extLst>
          </p:cNvPr>
          <p:cNvSpPr/>
          <p:nvPr/>
        </p:nvSpPr>
        <p:spPr>
          <a:xfrm>
            <a:off x="6444344" y="5627914"/>
            <a:ext cx="5551714" cy="11887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Skriv selv en forklaring til figuren – skriv mindst 5 linjer </a:t>
            </a:r>
          </a:p>
        </p:txBody>
      </p:sp>
    </p:spTree>
    <p:extLst>
      <p:ext uri="{BB962C8B-B14F-4D97-AF65-F5344CB8AC3E}">
        <p14:creationId xmlns:p14="http://schemas.microsoft.com/office/powerpoint/2010/main" val="2660843455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8</TotalTime>
  <Words>149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Pakke</vt:lpstr>
      <vt:lpstr>Vandforvaltning i Danmark</vt:lpstr>
      <vt:lpstr>Den udnyttelige grundvandsressource</vt:lpstr>
      <vt:lpstr>Grundvandets alder</vt:lpstr>
      <vt:lpstr>Indvinding af grundvand</vt:lpstr>
      <vt:lpstr>PowerPoint-præsentation</vt:lpstr>
      <vt:lpstr>grundvandsforureningen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2024-08-22T07:09:11Z</dcterms:created>
  <dcterms:modified xsi:type="dcterms:W3CDTF">2026-03-18T06:52:42Z</dcterms:modified>
</cp:coreProperties>
</file>