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9" autoAdjust="0"/>
    <p:restoredTop sz="94660"/>
  </p:normalViewPr>
  <p:slideViewPr>
    <p:cSldViewPr snapToGrid="0">
      <p:cViewPr varScale="1">
        <p:scale>
          <a:sx n="53" d="100"/>
          <a:sy n="53" d="100"/>
        </p:scale>
        <p:origin x="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gga Nørgaard Madsbøll" userId="3eea0757-9a96-4303-b32f-c3361534074e" providerId="ADAL" clId="{9AD265C6-3C5F-4B2A-B333-CD41DF8ADCEB}"/>
    <pc:docChg chg="custSel modSld">
      <pc:chgData name="Vigga Nørgaard Madsbøll" userId="3eea0757-9a96-4303-b32f-c3361534074e" providerId="ADAL" clId="{9AD265C6-3C5F-4B2A-B333-CD41DF8ADCEB}" dt="2026-04-07T10:44:09.337" v="0" actId="26606"/>
      <pc:docMkLst>
        <pc:docMk/>
      </pc:docMkLst>
      <pc:sldChg chg="addSp modSp mod setBg">
        <pc:chgData name="Vigga Nørgaard Madsbøll" userId="3eea0757-9a96-4303-b32f-c3361534074e" providerId="ADAL" clId="{9AD265C6-3C5F-4B2A-B333-CD41DF8ADCEB}" dt="2026-04-07T10:44:09.337" v="0" actId="26606"/>
        <pc:sldMkLst>
          <pc:docMk/>
          <pc:sldMk cId="1252915502" sldId="261"/>
        </pc:sldMkLst>
        <pc:spChg chg="add">
          <ac:chgData name="Vigga Nørgaard Madsbøll" userId="3eea0757-9a96-4303-b32f-c3361534074e" providerId="ADAL" clId="{9AD265C6-3C5F-4B2A-B333-CD41DF8ADCEB}" dt="2026-04-07T10:44:09.337" v="0" actId="26606"/>
          <ac:spMkLst>
            <pc:docMk/>
            <pc:sldMk cId="1252915502" sldId="261"/>
            <ac:spMk id="8" creationId="{A67AC8C2-7CB1-4E9C-8AB7-47B632D436C3}"/>
          </ac:spMkLst>
        </pc:spChg>
        <pc:spChg chg="add">
          <ac:chgData name="Vigga Nørgaard Madsbøll" userId="3eea0757-9a96-4303-b32f-c3361534074e" providerId="ADAL" clId="{9AD265C6-3C5F-4B2A-B333-CD41DF8ADCEB}" dt="2026-04-07T10:44:09.337" v="0" actId="26606"/>
          <ac:spMkLst>
            <pc:docMk/>
            <pc:sldMk cId="1252915502" sldId="261"/>
            <ac:spMk id="10" creationId="{B298CEC4-AAEA-44CE-9159-E949362D42B4}"/>
          </ac:spMkLst>
        </pc:spChg>
        <pc:picChg chg="mod">
          <ac:chgData name="Vigga Nørgaard Madsbøll" userId="3eea0757-9a96-4303-b32f-c3361534074e" providerId="ADAL" clId="{9AD265C6-3C5F-4B2A-B333-CD41DF8ADCEB}" dt="2026-04-07T10:44:09.337" v="0" actId="26606"/>
          <ac:picMkLst>
            <pc:docMk/>
            <pc:sldMk cId="1252915502" sldId="261"/>
            <ac:picMk id="3" creationId="{8AA136E3-2F22-EC15-C5C0-A570F090DC4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AA6F5-8290-D4FE-9ECD-E288B2C9FC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synapse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61CA7E-1374-541F-DBC3-CF887F458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579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A6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00AF0A2E-431D-4EFA-3249-D06BBCCC3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002" y="1124712"/>
            <a:ext cx="7035995" cy="460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7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C8244BBF-B3C7-7DF4-81E9-443758298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478" y="1124712"/>
            <a:ext cx="7555044" cy="460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86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770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8B9B6D6B-E975-C37D-BFC4-E5F52ACCD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929" y="1801957"/>
            <a:ext cx="9936142" cy="325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78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FD3973C6-1838-5FED-342F-AED002185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2044" y="1124712"/>
            <a:ext cx="3867911" cy="460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78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7AC8C2-7CB1-4E9C-8AB7-47B632D43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920" y="804334"/>
            <a:ext cx="10550161" cy="5102266"/>
          </a:xfrm>
          <a:prstGeom prst="rect">
            <a:avLst/>
          </a:prstGeom>
          <a:noFill/>
          <a:ln w="31750" cap="sq">
            <a:solidFill>
              <a:srgbClr val="98CEF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98CEC4-AAEA-44CE-9159-E949362D4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968883"/>
            <a:ext cx="10222992" cy="4773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8AA136E3-2F22-EC15-C5C0-A570F090D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3896" y="1288923"/>
            <a:ext cx="3564208" cy="413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15502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4</TotalTime>
  <Words>1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Pakke</vt:lpstr>
      <vt:lpstr>synapse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2026-04-07T10:39:54Z</dcterms:created>
  <dcterms:modified xsi:type="dcterms:W3CDTF">2026-04-07T10:44:09Z</dcterms:modified>
</cp:coreProperties>
</file>