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557AD9-136D-4408-806E-6AF6E6B4B1BC}" v="1" dt="2026-04-08T08:56:41.1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Krog Larsen" userId="67ea5cd8-519d-4af1-a49a-17e0eb3765b3" providerId="ADAL" clId="{A88BDB0C-3886-4F99-9F2C-1D30219B41BB}"/>
    <pc:docChg chg="modSld">
      <pc:chgData name="Kim Krog Larsen" userId="67ea5cd8-519d-4af1-a49a-17e0eb3765b3" providerId="ADAL" clId="{A88BDB0C-3886-4F99-9F2C-1D30219B41BB}" dt="2026-04-08T08:56:41.168" v="60"/>
      <pc:docMkLst>
        <pc:docMk/>
      </pc:docMkLst>
      <pc:sldChg chg="modSp mod">
        <pc:chgData name="Kim Krog Larsen" userId="67ea5cd8-519d-4af1-a49a-17e0eb3765b3" providerId="ADAL" clId="{A88BDB0C-3886-4F99-9F2C-1D30219B41BB}" dt="2026-04-08T08:50:49.291" v="5" actId="20577"/>
        <pc:sldMkLst>
          <pc:docMk/>
          <pc:sldMk cId="3472533777" sldId="256"/>
        </pc:sldMkLst>
        <pc:spChg chg="mod">
          <ac:chgData name="Kim Krog Larsen" userId="67ea5cd8-519d-4af1-a49a-17e0eb3765b3" providerId="ADAL" clId="{A88BDB0C-3886-4F99-9F2C-1D30219B41BB}" dt="2026-04-08T08:50:49.291" v="5" actId="20577"/>
          <ac:spMkLst>
            <pc:docMk/>
            <pc:sldMk cId="3472533777" sldId="256"/>
            <ac:spMk id="3" creationId="{6D6CF734-A7BF-E5AB-A133-FE450D53824E}"/>
          </ac:spMkLst>
        </pc:spChg>
      </pc:sldChg>
      <pc:sldChg chg="modSp mod">
        <pc:chgData name="Kim Krog Larsen" userId="67ea5cd8-519d-4af1-a49a-17e0eb3765b3" providerId="ADAL" clId="{A88BDB0C-3886-4F99-9F2C-1D30219B41BB}" dt="2026-04-08T08:56:41.168" v="60"/>
        <pc:sldMkLst>
          <pc:docMk/>
          <pc:sldMk cId="1866793122" sldId="257"/>
        </pc:sldMkLst>
        <pc:spChg chg="mod">
          <ac:chgData name="Kim Krog Larsen" userId="67ea5cd8-519d-4af1-a49a-17e0eb3765b3" providerId="ADAL" clId="{A88BDB0C-3886-4F99-9F2C-1D30219B41BB}" dt="2026-04-08T08:56:41.168" v="60"/>
          <ac:spMkLst>
            <pc:docMk/>
            <pc:sldMk cId="1866793122" sldId="257"/>
            <ac:spMk id="3" creationId="{397F8669-D291-1D20-9A61-1E8C2EFC549B}"/>
          </ac:spMkLst>
        </pc:spChg>
      </pc:sldChg>
      <pc:sldChg chg="modSp mod">
        <pc:chgData name="Kim Krog Larsen" userId="67ea5cd8-519d-4af1-a49a-17e0eb3765b3" providerId="ADAL" clId="{A88BDB0C-3886-4F99-9F2C-1D30219B41BB}" dt="2026-04-08T08:51:21.059" v="57" actId="20577"/>
        <pc:sldMkLst>
          <pc:docMk/>
          <pc:sldMk cId="4182423517" sldId="259"/>
        </pc:sldMkLst>
        <pc:spChg chg="mod">
          <ac:chgData name="Kim Krog Larsen" userId="67ea5cd8-519d-4af1-a49a-17e0eb3765b3" providerId="ADAL" clId="{A88BDB0C-3886-4F99-9F2C-1D30219B41BB}" dt="2026-04-08T08:50:53.844" v="7" actId="20577"/>
          <ac:spMkLst>
            <pc:docMk/>
            <pc:sldMk cId="4182423517" sldId="259"/>
            <ac:spMk id="2" creationId="{68B0CA0B-1BE3-469A-2287-D2C31ABB3D73}"/>
          </ac:spMkLst>
        </pc:spChg>
        <pc:spChg chg="mod">
          <ac:chgData name="Kim Krog Larsen" userId="67ea5cd8-519d-4af1-a49a-17e0eb3765b3" providerId="ADAL" clId="{A88BDB0C-3886-4F99-9F2C-1D30219B41BB}" dt="2026-04-08T08:51:21.059" v="57" actId="20577"/>
          <ac:spMkLst>
            <pc:docMk/>
            <pc:sldMk cId="4182423517" sldId="259"/>
            <ac:spMk id="3" creationId="{397F8669-D291-1D20-9A61-1E8C2EFC549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452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95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573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140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38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05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643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60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97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53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8466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60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mi.dk/hav-og-is/temaforside-klodens-store-iskapper/polarkontinentets-klima" TargetMode="External"/><Relationship Id="rId7" Type="http://schemas.openxmlformats.org/officeDocument/2006/relationships/hyperlink" Target="https://www.dr.dk/nyheder/vejret/ny-kulderekord-marts-minus-76-grader-maalt-i-antarktis" TargetMode="External"/><Relationship Id="rId2" Type="http://schemas.openxmlformats.org/officeDocument/2006/relationships/hyperlink" Target="https://www.dmi.dk/hav-og-is/temaforside-klodens-store-iskapp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riangunterblog.wordpress.com/2016/03/26/antarctica-temperatures/" TargetMode="External"/><Relationship Id="rId5" Type="http://schemas.openxmlformats.org/officeDocument/2006/relationships/hyperlink" Target="https://www.information.dk/udland/2020/02/hedeboelge-uden-fortilfaelde-ramt-antarktis" TargetMode="External"/><Relationship Id="rId4" Type="http://schemas.openxmlformats.org/officeDocument/2006/relationships/hyperlink" Target="https://videnskab.dk/naturvidenskab/her-findes-verdens-aeldste-kendte-i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.dk/nyheder/udland/video-derfor-smelter-halvdelen-af-antarktis-ikke#!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7278C5-34E8-4293-BE47-73B18483A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9A3F5928-D955-456A-97B5-AA390B8CE9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4" name="Picture 3" descr="Glaciers og Stens indformere">
            <a:extLst>
              <a:ext uri="{FF2B5EF4-FFF2-40B4-BE49-F238E27FC236}">
                <a16:creationId xmlns:a16="http://schemas.microsoft.com/office/drawing/2014/main" id="{882282B7-BDE8-3421-542C-A0CB78631B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t="15730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3E5F3D9-E77D-3052-0EA7-96EA0E9C9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6275" y="2271449"/>
            <a:ext cx="9679449" cy="2847058"/>
          </a:xfrm>
        </p:spPr>
        <p:txBody>
          <a:bodyPr anchor="b">
            <a:normAutofit/>
          </a:bodyPr>
          <a:lstStyle/>
          <a:p>
            <a:r>
              <a:rPr lang="da-DK" sz="7200" dirty="0">
                <a:solidFill>
                  <a:srgbClr val="FFFFFF"/>
                </a:solidFill>
              </a:rPr>
              <a:t>Antarktis – sande tilstand?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D6CF734-A7BF-E5AB-A133-FE450D538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6275" y="5098254"/>
            <a:ext cx="9679449" cy="750259"/>
          </a:xfrm>
        </p:spPr>
        <p:txBody>
          <a:bodyPr anchor="ctr">
            <a:normAutofit/>
          </a:bodyPr>
          <a:lstStyle/>
          <a:p>
            <a:r>
              <a:rPr lang="da-DK" sz="2000" dirty="0">
                <a:solidFill>
                  <a:srgbClr val="FFFFFF"/>
                </a:solidFill>
              </a:rPr>
              <a:t>08.04.26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954" y="2875093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3734" y="31043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414" y="361953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253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B0CA0B-1BE3-469A-2287-D2C31ABB3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425575"/>
          </a:xfrm>
        </p:spPr>
        <p:txBody>
          <a:bodyPr>
            <a:normAutofit fontScale="90000"/>
          </a:bodyPr>
          <a:lstStyle/>
          <a:p>
            <a:r>
              <a:rPr lang="da-DK" dirty="0"/>
              <a:t>I skal lave et indslag til TV Avisen på 3 min. om Antarktis sande tilstand anno 2026: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97F8669-D291-1D20-9A61-1E8C2EFC5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4576454"/>
          </a:xfrm>
        </p:spPr>
        <p:txBody>
          <a:bodyPr/>
          <a:lstStyle/>
          <a:p>
            <a:r>
              <a:rPr lang="da-DK" dirty="0"/>
              <a:t>Inddrag billeder, grafer, tabeller</a:t>
            </a:r>
          </a:p>
          <a:p>
            <a:r>
              <a:rPr lang="da-DK" dirty="0"/>
              <a:t>I kan evt. komme ind på følgende:</a:t>
            </a:r>
          </a:p>
          <a:p>
            <a:r>
              <a:rPr lang="da-DK" dirty="0"/>
              <a:t>Kendetegn ved klimaet</a:t>
            </a:r>
          </a:p>
          <a:p>
            <a:r>
              <a:rPr lang="da-DK" dirty="0"/>
              <a:t>Andre geografiske forhold herunder topografi</a:t>
            </a:r>
          </a:p>
          <a:p>
            <a:r>
              <a:rPr lang="da-DK" dirty="0"/>
              <a:t>Historisk udvikling for Antarktisk</a:t>
            </a:r>
          </a:p>
          <a:p>
            <a:r>
              <a:rPr lang="da-DK" dirty="0"/>
              <a:t>Fremtiden for Antarktis</a:t>
            </a:r>
          </a:p>
          <a:p>
            <a:r>
              <a:rPr lang="da-DK" dirty="0"/>
              <a:t>Betydning for resten af jorden</a:t>
            </a:r>
          </a:p>
          <a:p>
            <a:r>
              <a:rPr lang="da-DK" dirty="0"/>
              <a:t>Etc.</a:t>
            </a:r>
          </a:p>
          <a:p>
            <a:pPr marL="0" indent="0">
              <a:buNone/>
            </a:pPr>
            <a:r>
              <a:rPr lang="da-DK" dirty="0"/>
              <a:t>OPLÆGGET SKAL FREMLÆGGES I MINDRE GRUPPER </a:t>
            </a:r>
          </a:p>
        </p:txBody>
      </p:sp>
    </p:spTree>
    <p:extLst>
      <p:ext uri="{BB962C8B-B14F-4D97-AF65-F5344CB8AC3E}">
        <p14:creationId xmlns:p14="http://schemas.microsoft.com/office/powerpoint/2010/main" val="418242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B0CA0B-1BE3-469A-2287-D2C31ABB3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Materiale der kan hentes inspiration fra: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97F8669-D291-1D20-9A61-1E8C2EFC5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Temaforside: Klodens store iskapper (dmi.dk)</a:t>
            </a:r>
            <a:endParaRPr lang="da-DK" dirty="0"/>
          </a:p>
          <a:p>
            <a:r>
              <a:rPr lang="da-DK" dirty="0">
                <a:hlinkClick r:id="rId3"/>
              </a:rPr>
              <a:t>Polarkontinentets klima (dmi.dk)</a:t>
            </a:r>
            <a:endParaRPr lang="da-DK" dirty="0"/>
          </a:p>
          <a:p>
            <a:r>
              <a:rPr lang="da-DK" dirty="0">
                <a:hlinkClick r:id="rId4"/>
              </a:rPr>
              <a:t>Her findes verdens ældste kendte is (videnskab.dk)</a:t>
            </a:r>
            <a:endParaRPr lang="da-DK" dirty="0"/>
          </a:p>
          <a:p>
            <a:r>
              <a:rPr lang="da-DK" dirty="0">
                <a:hlinkClick r:id="rId5"/>
              </a:rPr>
              <a:t>Hedebølge uden fortilfælde har ramt Antarktis | Information</a:t>
            </a:r>
            <a:endParaRPr lang="da-DK" dirty="0"/>
          </a:p>
          <a:p>
            <a:r>
              <a:rPr lang="da-DK" dirty="0" err="1">
                <a:hlinkClick r:id="rId6"/>
              </a:rPr>
              <a:t>Antarctica</a:t>
            </a:r>
            <a:r>
              <a:rPr lang="da-DK" dirty="0">
                <a:hlinkClick r:id="rId6"/>
              </a:rPr>
              <a:t> </a:t>
            </a:r>
            <a:r>
              <a:rPr lang="da-DK" dirty="0" err="1">
                <a:hlinkClick r:id="rId6"/>
              </a:rPr>
              <a:t>Temperatures</a:t>
            </a:r>
            <a:r>
              <a:rPr lang="da-DK" dirty="0">
                <a:hlinkClick r:id="rId6"/>
              </a:rPr>
              <a:t> – </a:t>
            </a:r>
            <a:r>
              <a:rPr lang="da-DK" dirty="0" err="1">
                <a:hlinkClick r:id="rId6"/>
              </a:rPr>
              <a:t>Climate</a:t>
            </a:r>
            <a:r>
              <a:rPr lang="da-DK" dirty="0">
                <a:hlinkClick r:id="rId6"/>
              </a:rPr>
              <a:t> Trends (wordpress.com)</a:t>
            </a:r>
            <a:endParaRPr lang="da-DK" dirty="0"/>
          </a:p>
          <a:p>
            <a:r>
              <a:rPr lang="da-DK" dirty="0">
                <a:hlinkClick r:id="rId7"/>
              </a:rPr>
              <a:t>Ny kulderekord for marts: Minus 76 grader målt i Antarktis | Vejret | DR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66793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385E42B8-A011-2B94-A56D-B608693AB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746" y="288804"/>
            <a:ext cx="5320146" cy="5059051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A1C24B16-D701-312D-975F-529EA33AD218}"/>
              </a:ext>
            </a:extLst>
          </p:cNvPr>
          <p:cNvSpPr txBox="1"/>
          <p:nvPr/>
        </p:nvSpPr>
        <p:spPr>
          <a:xfrm>
            <a:off x="2881746" y="5821326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hlinkClick r:id="rId3"/>
              </a:rPr>
              <a:t>VIDEO Derfor smelter halvdelen af Antarktis ikke | Udland | DR</a:t>
            </a:r>
            <a:endParaRPr lang="da-DK" dirty="0"/>
          </a:p>
          <a:p>
            <a:r>
              <a:rPr lang="da-DK" dirty="0"/>
              <a:t>Udsendelse fra november 2015</a:t>
            </a:r>
          </a:p>
        </p:txBody>
      </p:sp>
    </p:spTree>
    <p:extLst>
      <p:ext uri="{BB962C8B-B14F-4D97-AF65-F5344CB8AC3E}">
        <p14:creationId xmlns:p14="http://schemas.microsoft.com/office/powerpoint/2010/main" val="1773479896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151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7" baseType="lpstr">
      <vt:lpstr>Arial</vt:lpstr>
      <vt:lpstr>Univers</vt:lpstr>
      <vt:lpstr>GradientVTI</vt:lpstr>
      <vt:lpstr>Antarktis – sande tilstand? </vt:lpstr>
      <vt:lpstr>I skal lave et indslag til TV Avisen på 3 min. om Antarktis sande tilstand anno 2026:</vt:lpstr>
      <vt:lpstr>Materiale der kan hentes inspiration fra: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Antarktis – sande tilstand?</dc:title>
  <dc:creator>Kim Krog Larsen</dc:creator>
  <cp:lastModifiedBy>Kim Krog Larsen</cp:lastModifiedBy>
  <cp:revision>1</cp:revision>
  <dcterms:created xsi:type="dcterms:W3CDTF">2024-04-22T11:22:12Z</dcterms:created>
  <dcterms:modified xsi:type="dcterms:W3CDTF">2026-04-08T08:56:57Z</dcterms:modified>
</cp:coreProperties>
</file>