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81" r:id="rId3"/>
    <p:sldId id="257" r:id="rId4"/>
    <p:sldId id="262" r:id="rId5"/>
    <p:sldId id="264" r:id="rId6"/>
    <p:sldId id="265" r:id="rId7"/>
    <p:sldId id="266" r:id="rId8"/>
    <p:sldId id="268" r:id="rId9"/>
    <p:sldId id="276" r:id="rId10"/>
    <p:sldId id="279" r:id="rId11"/>
    <p:sldId id="280" r:id="rId12"/>
    <p:sldId id="278" r:id="rId13"/>
    <p:sldId id="277" r:id="rId14"/>
    <p:sldId id="270" r:id="rId15"/>
    <p:sldId id="271" r:id="rId16"/>
    <p:sldId id="272" r:id="rId17"/>
    <p:sldId id="273" r:id="rId18"/>
    <p:sldId id="274" r:id="rId19"/>
    <p:sldId id="275" r:id="rId20"/>
    <p:sldId id="269" r:id="rId21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BD2461-F6FE-4904-98BC-6E72A8691F33}" v="5" dt="2026-04-08T09:01:59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6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Krog Larsen" userId="67ea5cd8-519d-4af1-a49a-17e0eb3765b3" providerId="ADAL" clId="{A88BDB0C-3886-4F99-9F2C-1D30219B41BB}"/>
    <pc:docChg chg="custSel addSld delSld modSld sldOrd">
      <pc:chgData name="Kim Krog Larsen" userId="67ea5cd8-519d-4af1-a49a-17e0eb3765b3" providerId="ADAL" clId="{A88BDB0C-3886-4F99-9F2C-1D30219B41BB}" dt="2026-04-08T09:01:59.420" v="174"/>
      <pc:docMkLst>
        <pc:docMk/>
      </pc:docMkLst>
      <pc:sldChg chg="modSp mod">
        <pc:chgData name="Kim Krog Larsen" userId="67ea5cd8-519d-4af1-a49a-17e0eb3765b3" providerId="ADAL" clId="{A88BDB0C-3886-4F99-9F2C-1D30219B41BB}" dt="2026-04-08T08:49:00.265" v="172" actId="14100"/>
        <pc:sldMkLst>
          <pc:docMk/>
          <pc:sldMk cId="0" sldId="256"/>
        </pc:sldMkLst>
        <pc:spChg chg="mod">
          <ac:chgData name="Kim Krog Larsen" userId="67ea5cd8-519d-4af1-a49a-17e0eb3765b3" providerId="ADAL" clId="{A88BDB0C-3886-4F99-9F2C-1D30219B41BB}" dt="2026-04-08T08:49:00.265" v="172" actId="14100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Kim Krog Larsen" userId="67ea5cd8-519d-4af1-a49a-17e0eb3765b3" providerId="ADAL" clId="{A88BDB0C-3886-4F99-9F2C-1D30219B41BB}" dt="2026-04-08T08:32:32.992" v="13" actId="20577"/>
          <ac:spMkLst>
            <pc:docMk/>
            <pc:sldMk cId="0" sldId="256"/>
            <ac:spMk id="2051" creationId="{00000000-0000-0000-0000-000000000000}"/>
          </ac:spMkLst>
        </pc:spChg>
      </pc:sldChg>
      <pc:sldChg chg="del">
        <pc:chgData name="Kim Krog Larsen" userId="67ea5cd8-519d-4af1-a49a-17e0eb3765b3" providerId="ADAL" clId="{A88BDB0C-3886-4F99-9F2C-1D30219B41BB}" dt="2026-04-08T08:32:59.949" v="16" actId="47"/>
        <pc:sldMkLst>
          <pc:docMk/>
          <pc:sldMk cId="0" sldId="258"/>
        </pc:sldMkLst>
      </pc:sldChg>
      <pc:sldChg chg="del">
        <pc:chgData name="Kim Krog Larsen" userId="67ea5cd8-519d-4af1-a49a-17e0eb3765b3" providerId="ADAL" clId="{A88BDB0C-3886-4F99-9F2C-1D30219B41BB}" dt="2026-04-08T08:32:43.362" v="14" actId="47"/>
        <pc:sldMkLst>
          <pc:docMk/>
          <pc:sldMk cId="0" sldId="259"/>
        </pc:sldMkLst>
      </pc:sldChg>
      <pc:sldChg chg="del">
        <pc:chgData name="Kim Krog Larsen" userId="67ea5cd8-519d-4af1-a49a-17e0eb3765b3" providerId="ADAL" clId="{A88BDB0C-3886-4F99-9F2C-1D30219B41BB}" dt="2026-04-08T08:32:57.346" v="15" actId="47"/>
        <pc:sldMkLst>
          <pc:docMk/>
          <pc:sldMk cId="0" sldId="260"/>
        </pc:sldMkLst>
      </pc:sldChg>
      <pc:sldChg chg="del">
        <pc:chgData name="Kim Krog Larsen" userId="67ea5cd8-519d-4af1-a49a-17e0eb3765b3" providerId="ADAL" clId="{A88BDB0C-3886-4F99-9F2C-1D30219B41BB}" dt="2026-04-08T08:33:01.807" v="17" actId="47"/>
        <pc:sldMkLst>
          <pc:docMk/>
          <pc:sldMk cId="0" sldId="261"/>
        </pc:sldMkLst>
      </pc:sldChg>
      <pc:sldChg chg="addSp delSp modSp add mod ord">
        <pc:chgData name="Kim Krog Larsen" userId="67ea5cd8-519d-4af1-a49a-17e0eb3765b3" providerId="ADAL" clId="{A88BDB0C-3886-4F99-9F2C-1D30219B41BB}" dt="2026-04-08T08:33:55.670" v="45" actId="20577"/>
        <pc:sldMkLst>
          <pc:docMk/>
          <pc:sldMk cId="3780085356" sldId="276"/>
        </pc:sldMkLst>
        <pc:spChg chg="add mod">
          <ac:chgData name="Kim Krog Larsen" userId="67ea5cd8-519d-4af1-a49a-17e0eb3765b3" providerId="ADAL" clId="{A88BDB0C-3886-4F99-9F2C-1D30219B41BB}" dt="2026-04-08T08:33:29.589" v="30" actId="478"/>
          <ac:spMkLst>
            <pc:docMk/>
            <pc:sldMk cId="3780085356" sldId="276"/>
            <ac:spMk id="3" creationId="{ED40B157-CA27-F331-8C43-0FC076C82A11}"/>
          </ac:spMkLst>
        </pc:spChg>
        <pc:spChg chg="add mod">
          <ac:chgData name="Kim Krog Larsen" userId="67ea5cd8-519d-4af1-a49a-17e0eb3765b3" providerId="ADAL" clId="{A88BDB0C-3886-4F99-9F2C-1D30219B41BB}" dt="2026-04-08T08:33:55.670" v="45" actId="20577"/>
          <ac:spMkLst>
            <pc:docMk/>
            <pc:sldMk cId="3780085356" sldId="276"/>
            <ac:spMk id="5" creationId="{6210C934-1F63-4592-BC69-E18E16853B20}"/>
          </ac:spMkLst>
        </pc:spChg>
        <pc:spChg chg="mod">
          <ac:chgData name="Kim Krog Larsen" userId="67ea5cd8-519d-4af1-a49a-17e0eb3765b3" providerId="ADAL" clId="{A88BDB0C-3886-4F99-9F2C-1D30219B41BB}" dt="2026-04-08T08:33:27.814" v="29" actId="20577"/>
          <ac:spMkLst>
            <pc:docMk/>
            <pc:sldMk cId="3780085356" sldId="276"/>
            <ac:spMk id="17410" creationId="{94712991-0C94-9CB4-4F25-7401BC1A6B6B}"/>
          </ac:spMkLst>
        </pc:spChg>
        <pc:picChg chg="del">
          <ac:chgData name="Kim Krog Larsen" userId="67ea5cd8-519d-4af1-a49a-17e0eb3765b3" providerId="ADAL" clId="{A88BDB0C-3886-4F99-9F2C-1D30219B41BB}" dt="2026-04-08T08:33:29.589" v="30" actId="478"/>
          <ac:picMkLst>
            <pc:docMk/>
            <pc:sldMk cId="3780085356" sldId="276"/>
            <ac:picMk id="17411" creationId="{53A655C3-6726-5483-1B01-D5E995570ED3}"/>
          </ac:picMkLst>
        </pc:picChg>
      </pc:sldChg>
      <pc:sldChg chg="addSp delSp modSp new mod">
        <pc:chgData name="Kim Krog Larsen" userId="67ea5cd8-519d-4af1-a49a-17e0eb3765b3" providerId="ADAL" clId="{A88BDB0C-3886-4F99-9F2C-1D30219B41BB}" dt="2026-04-08T08:37:10.415" v="93" actId="20577"/>
        <pc:sldMkLst>
          <pc:docMk/>
          <pc:sldMk cId="2184616169" sldId="277"/>
        </pc:sldMkLst>
        <pc:spChg chg="mod">
          <ac:chgData name="Kim Krog Larsen" userId="67ea5cd8-519d-4af1-a49a-17e0eb3765b3" providerId="ADAL" clId="{A88BDB0C-3886-4F99-9F2C-1D30219B41BB}" dt="2026-04-08T08:37:10.415" v="93" actId="20577"/>
          <ac:spMkLst>
            <pc:docMk/>
            <pc:sldMk cId="2184616169" sldId="277"/>
            <ac:spMk id="2" creationId="{74684834-AB56-2B79-7D04-F3F4D571A07D}"/>
          </ac:spMkLst>
        </pc:spChg>
        <pc:spChg chg="del">
          <ac:chgData name="Kim Krog Larsen" userId="67ea5cd8-519d-4af1-a49a-17e0eb3765b3" providerId="ADAL" clId="{A88BDB0C-3886-4F99-9F2C-1D30219B41BB}" dt="2026-04-08T08:36:49.029" v="48"/>
          <ac:spMkLst>
            <pc:docMk/>
            <pc:sldMk cId="2184616169" sldId="277"/>
            <ac:spMk id="3" creationId="{041942DE-21F2-79DB-655A-51971B121EE0}"/>
          </ac:spMkLst>
        </pc:spChg>
        <pc:picChg chg="add mod ord">
          <ac:chgData name="Kim Krog Larsen" userId="67ea5cd8-519d-4af1-a49a-17e0eb3765b3" providerId="ADAL" clId="{A88BDB0C-3886-4F99-9F2C-1D30219B41BB}" dt="2026-04-08T08:36:49.029" v="48"/>
          <ac:picMkLst>
            <pc:docMk/>
            <pc:sldMk cId="2184616169" sldId="277"/>
            <ac:picMk id="5" creationId="{380A4345-2695-FC69-34FE-07A00208A921}"/>
          </ac:picMkLst>
        </pc:picChg>
      </pc:sldChg>
      <pc:sldChg chg="addSp delSp modSp new">
        <pc:chgData name="Kim Krog Larsen" userId="67ea5cd8-519d-4af1-a49a-17e0eb3765b3" providerId="ADAL" clId="{A88BDB0C-3886-4F99-9F2C-1D30219B41BB}" dt="2026-04-08T08:39:43.778" v="95"/>
        <pc:sldMkLst>
          <pc:docMk/>
          <pc:sldMk cId="3036450468" sldId="278"/>
        </pc:sldMkLst>
        <pc:spChg chg="del">
          <ac:chgData name="Kim Krog Larsen" userId="67ea5cd8-519d-4af1-a49a-17e0eb3765b3" providerId="ADAL" clId="{A88BDB0C-3886-4F99-9F2C-1D30219B41BB}" dt="2026-04-08T08:39:43.778" v="95"/>
          <ac:spMkLst>
            <pc:docMk/>
            <pc:sldMk cId="3036450468" sldId="278"/>
            <ac:spMk id="3" creationId="{3C01E2A2-B274-0CA0-0745-6BC020550107}"/>
          </ac:spMkLst>
        </pc:spChg>
        <pc:picChg chg="add mod">
          <ac:chgData name="Kim Krog Larsen" userId="67ea5cd8-519d-4af1-a49a-17e0eb3765b3" providerId="ADAL" clId="{A88BDB0C-3886-4F99-9F2C-1D30219B41BB}" dt="2026-04-08T08:39:43.778" v="95"/>
          <ac:picMkLst>
            <pc:docMk/>
            <pc:sldMk cId="3036450468" sldId="278"/>
            <ac:picMk id="1026" creationId="{3944A236-53D9-6832-101D-A1E58A402811}"/>
          </ac:picMkLst>
        </pc:picChg>
      </pc:sldChg>
      <pc:sldChg chg="addSp delSp modSp new ord">
        <pc:chgData name="Kim Krog Larsen" userId="67ea5cd8-519d-4af1-a49a-17e0eb3765b3" providerId="ADAL" clId="{A88BDB0C-3886-4F99-9F2C-1D30219B41BB}" dt="2026-04-08T08:45:36.549" v="99"/>
        <pc:sldMkLst>
          <pc:docMk/>
          <pc:sldMk cId="2233030360" sldId="279"/>
        </pc:sldMkLst>
        <pc:spChg chg="del">
          <ac:chgData name="Kim Krog Larsen" userId="67ea5cd8-519d-4af1-a49a-17e0eb3765b3" providerId="ADAL" clId="{A88BDB0C-3886-4F99-9F2C-1D30219B41BB}" dt="2026-04-08T08:45:15.245" v="97"/>
          <ac:spMkLst>
            <pc:docMk/>
            <pc:sldMk cId="2233030360" sldId="279"/>
            <ac:spMk id="3" creationId="{1D4C6F57-F269-B4A9-7AD8-1104FE543AEB}"/>
          </ac:spMkLst>
        </pc:spChg>
        <pc:picChg chg="add mod">
          <ac:chgData name="Kim Krog Larsen" userId="67ea5cd8-519d-4af1-a49a-17e0eb3765b3" providerId="ADAL" clId="{A88BDB0C-3886-4F99-9F2C-1D30219B41BB}" dt="2026-04-08T08:45:15.245" v="97"/>
          <ac:picMkLst>
            <pc:docMk/>
            <pc:sldMk cId="2233030360" sldId="279"/>
            <ac:picMk id="2050" creationId="{71B647E6-4BE7-8356-E5B2-9E67B16F883F}"/>
          </ac:picMkLst>
        </pc:picChg>
      </pc:sldChg>
      <pc:sldChg chg="addSp delSp modSp new mod">
        <pc:chgData name="Kim Krog Larsen" userId="67ea5cd8-519d-4af1-a49a-17e0eb3765b3" providerId="ADAL" clId="{A88BDB0C-3886-4F99-9F2C-1D30219B41BB}" dt="2026-04-08T08:48:36.114" v="171" actId="14100"/>
        <pc:sldMkLst>
          <pc:docMk/>
          <pc:sldMk cId="553286451" sldId="280"/>
        </pc:sldMkLst>
        <pc:spChg chg="mod">
          <ac:chgData name="Kim Krog Larsen" userId="67ea5cd8-519d-4af1-a49a-17e0eb3765b3" providerId="ADAL" clId="{A88BDB0C-3886-4F99-9F2C-1D30219B41BB}" dt="2026-04-08T08:47:27.974" v="163" actId="20577"/>
          <ac:spMkLst>
            <pc:docMk/>
            <pc:sldMk cId="553286451" sldId="280"/>
            <ac:spMk id="2" creationId="{FEA9FDDA-1782-4D27-2EFA-EA1DF086A0A8}"/>
          </ac:spMkLst>
        </pc:spChg>
        <pc:spChg chg="del">
          <ac:chgData name="Kim Krog Larsen" userId="67ea5cd8-519d-4af1-a49a-17e0eb3765b3" providerId="ADAL" clId="{A88BDB0C-3886-4F99-9F2C-1D30219B41BB}" dt="2026-04-08T08:46:44.809" v="101"/>
          <ac:spMkLst>
            <pc:docMk/>
            <pc:sldMk cId="553286451" sldId="280"/>
            <ac:spMk id="3" creationId="{27B89308-4E09-E13E-9AD0-BF9BC446EEA4}"/>
          </ac:spMkLst>
        </pc:spChg>
        <pc:picChg chg="add mod">
          <ac:chgData name="Kim Krog Larsen" userId="67ea5cd8-519d-4af1-a49a-17e0eb3765b3" providerId="ADAL" clId="{A88BDB0C-3886-4F99-9F2C-1D30219B41BB}" dt="2026-04-08T08:48:28.648" v="170" actId="14100"/>
          <ac:picMkLst>
            <pc:docMk/>
            <pc:sldMk cId="553286451" sldId="280"/>
            <ac:picMk id="4" creationId="{89DCFA2D-567C-2A13-2603-42F0DEFE0599}"/>
          </ac:picMkLst>
        </pc:picChg>
        <pc:picChg chg="add mod">
          <ac:chgData name="Kim Krog Larsen" userId="67ea5cd8-519d-4af1-a49a-17e0eb3765b3" providerId="ADAL" clId="{A88BDB0C-3886-4F99-9F2C-1D30219B41BB}" dt="2026-04-08T08:48:36.114" v="171" actId="14100"/>
          <ac:picMkLst>
            <pc:docMk/>
            <pc:sldMk cId="553286451" sldId="280"/>
            <ac:picMk id="5" creationId="{07A29D1B-9382-DA30-D17F-1D7E6BB37812}"/>
          </ac:picMkLst>
        </pc:picChg>
      </pc:sldChg>
      <pc:sldChg chg="addSp delSp modSp new">
        <pc:chgData name="Kim Krog Larsen" userId="67ea5cd8-519d-4af1-a49a-17e0eb3765b3" providerId="ADAL" clId="{A88BDB0C-3886-4F99-9F2C-1D30219B41BB}" dt="2026-04-08T09:01:59.420" v="174"/>
        <pc:sldMkLst>
          <pc:docMk/>
          <pc:sldMk cId="2472238509" sldId="281"/>
        </pc:sldMkLst>
        <pc:spChg chg="del">
          <ac:chgData name="Kim Krog Larsen" userId="67ea5cd8-519d-4af1-a49a-17e0eb3765b3" providerId="ADAL" clId="{A88BDB0C-3886-4F99-9F2C-1D30219B41BB}" dt="2026-04-08T09:01:59.420" v="174"/>
          <ac:spMkLst>
            <pc:docMk/>
            <pc:sldMk cId="2472238509" sldId="281"/>
            <ac:spMk id="3" creationId="{82C4FD84-ED35-C646-DACC-45C27FE9E411}"/>
          </ac:spMkLst>
        </pc:spChg>
        <pc:picChg chg="add mod">
          <ac:chgData name="Kim Krog Larsen" userId="67ea5cd8-519d-4af1-a49a-17e0eb3765b3" providerId="ADAL" clId="{A88BDB0C-3886-4F99-9F2C-1D30219B41BB}" dt="2026-04-08T09:01:59.420" v="174"/>
          <ac:picMkLst>
            <pc:docMk/>
            <pc:sldMk cId="2472238509" sldId="281"/>
            <ac:picMk id="3074" creationId="{499ED2DD-EA18-519B-E456-B123C3E340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29E80-122E-4246-8451-6EA86C889647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FD71E-266B-4A4A-A3D6-BDF99A3EAC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577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FD71E-266B-4A4A-A3D6-BDF99A3EAC8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32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F5FD1B-5F73-40F3-9BF1-06A5C73070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F25C-E7A8-4388-9076-AF6FDEC9D0C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7E2D-1E8A-46A1-A1D3-035F6AE80C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0C2-DF39-4E31-9D0B-2B305998ECE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1979-C5D2-4166-A501-8A14CC1F425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009E-04B3-4063-8887-5F7754F2A0C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5C74-8BE4-4497-A1EA-DD77B9684D3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B3A-38DB-4CF1-8104-83C8706C0DD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5CD3-E8BD-410A-95B9-6903A717828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1043-8A94-44B7-9277-6C0C99F24BF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7365-ADC5-40DE-91A1-5910AF3640E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05A961-7F09-4493-A1C5-CAF72A77B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581128"/>
            <a:ext cx="6400800" cy="1224136"/>
          </a:xfrm>
        </p:spPr>
        <p:txBody>
          <a:bodyPr/>
          <a:lstStyle/>
          <a:p>
            <a:r>
              <a:rPr lang="da-DK" dirty="0"/>
              <a:t>3 </a:t>
            </a:r>
            <a:r>
              <a:rPr lang="da-DK" dirty="0" err="1"/>
              <a:t>Ng</a:t>
            </a:r>
            <a:endParaRPr lang="da-DK" dirty="0"/>
          </a:p>
          <a:p>
            <a:r>
              <a:rPr lang="da-DK" dirty="0"/>
              <a:t>April 2026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6725"/>
            <a:ext cx="7847012" cy="2772395"/>
          </a:xfrm>
        </p:spPr>
        <p:txBody>
          <a:bodyPr/>
          <a:lstStyle/>
          <a:p>
            <a:r>
              <a:rPr lang="da-DK" dirty="0"/>
              <a:t>Klimaforandringer i Antarktis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60A8D-7E5A-79B4-B0ED-2C4EF6D3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Gennemsnitlige temperaturer i Antarktis -nat og dag: Januar -1;3. Februar -5;0. Marts -11;-6. April -16;-10. Maj -19;-12. Juni -19;-13. Juli -21;-15. August -21;-14. September -20;-13. Oktober -16;-9. November -8;-3. December -2;2.">
            <a:extLst>
              <a:ext uri="{FF2B5EF4-FFF2-40B4-BE49-F238E27FC236}">
                <a16:creationId xmlns:a16="http://schemas.microsoft.com/office/drawing/2014/main" id="{71B647E6-4BE7-8356-E5B2-9E67B16F88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95" y="1867953"/>
            <a:ext cx="5523809" cy="4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3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9FDDA-1782-4D27-2EFA-EA1DF086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Nedbør Antarktis (Davis) VS Danmark (København)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9DCFA2D-567C-2A13-2603-42F0DEFE0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9" y="1752600"/>
            <a:ext cx="4176464" cy="43735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7A29D1B-9382-DA30-D17F-1D7E6BB3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10" y="1752600"/>
            <a:ext cx="4176461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8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269CD-40C6-3EDB-E5BD-9E3E39BA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44A236-53D9-6832-101D-A1E58A402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14" y="1752600"/>
            <a:ext cx="6107172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5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84834-AB56-2B79-7D04-F3F4D571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Udviklingen i havisen på Antarktis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80A4345-2695-FC69-34FE-07A00208A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40" y="1752600"/>
            <a:ext cx="6803320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1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83DD84-CA01-4DA3-0A01-4C6E1A2E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dirty="0" err="1"/>
              <a:t>Målestationer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Antarktis</a:t>
            </a:r>
            <a:endParaRPr lang="en-US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5D7F828-E211-C7DA-9AF1-390350D51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689" y="1752600"/>
            <a:ext cx="5206622" cy="437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04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83DD84-CA01-4DA3-0A01-4C6E1A2E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FC4633-C0DE-A238-8F1B-3DF471F86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B111E6-9B7E-C9A5-5260-A5DAC58E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" y="906463"/>
            <a:ext cx="9139907" cy="50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83DD84-CA01-4DA3-0A01-4C6E1A2E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3F82AB-BCA7-0AE5-D324-DD4CE1B21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BC87C3-48C5-5281-149E-A3B22545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7863"/>
            <a:ext cx="8964488" cy="55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0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83DD84-CA01-4DA3-0A01-4C6E1A2E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32AF73-3CF8-9A61-BB9C-3740EFC3EA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40" y="1752600"/>
            <a:ext cx="7305919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6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D452D-DB22-E9EA-2D34-29922A35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to centrale stationer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0E4165-BD76-E647-D5FF-4D69FAAEF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Vostok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86C74642-FAC0-9F53-4689-43F1FEC3E5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5450" y="2708920"/>
            <a:ext cx="4040188" cy="2790547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255E6EB-D1DB-F93C-1EF8-B68E3035D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Amundsen-Scott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57652D-674E-6E4F-D273-C4DD0DCADE0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6" y="2708920"/>
            <a:ext cx="4041775" cy="27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1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83DD84-CA01-4DA3-0A01-4C6E1A2E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dirty="0"/>
              <a:t>Vest-</a:t>
            </a:r>
            <a:r>
              <a:rPr lang="en-US" dirty="0" err="1"/>
              <a:t>antarktis</a:t>
            </a:r>
            <a:endParaRPr lang="en-US" dirty="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EB7F3D0-3EF8-0CF0-0136-A9CA6CA9F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D6A7347-4A2C-EC26-5500-30803D62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7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1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77A9F-530E-9E8B-2D90-2036C19B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Det syvende kontinent">
            <a:extLst>
              <a:ext uri="{FF2B5EF4-FFF2-40B4-BE49-F238E27FC236}">
                <a16:creationId xmlns:a16="http://schemas.microsoft.com/office/drawing/2014/main" id="{499ED2DD-EA18-519B-E456-B123C3E34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18" y="1752600"/>
            <a:ext cx="437356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3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0CB80-5C3F-F0D8-9E3D-6AE7B75B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CCFFD71-7089-3D67-7B9C-3AF25A5A2480}"/>
              </a:ext>
            </a:extLst>
          </p:cNvPr>
          <p:cNvSpPr txBox="1"/>
          <p:nvPr/>
        </p:nvSpPr>
        <p:spPr>
          <a:xfrm>
            <a:off x="2286000" y="3108012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a-DK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Neuton"/>
              </a:rPr>
              <a:t>Novolazarevsk</a:t>
            </a:r>
            <a:r>
              <a:rPr lang="da-DK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Neuton"/>
              </a:rPr>
              <a:t> og </a:t>
            </a:r>
            <a:r>
              <a:rPr lang="da-DK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Neuton"/>
              </a:rPr>
              <a:t>Vostok</a:t>
            </a:r>
            <a:r>
              <a:rPr lang="da-DK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Neuton"/>
              </a:rPr>
              <a:t> stationer har øget temperaturer i løbet af de sidste 35 år på henholdsvis 0,14 og 0,18 grader / årti.</a:t>
            </a:r>
          </a:p>
          <a:p>
            <a:pPr marL="342900" indent="-342900">
              <a:buFontTx/>
              <a:buAutoNum type="arabicPeriod"/>
            </a:pPr>
            <a:r>
              <a:rPr lang="da-DK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Neuton"/>
              </a:rPr>
              <a:t>De otte andre stationer har temperaturændringer i løbet af de sidste 50 år på -0,04 til +0,07 grader / årti.</a:t>
            </a:r>
          </a:p>
          <a:p>
            <a:pPr marL="342900" indent="-342900">
              <a:buFontTx/>
              <a:buAutoNum type="arabicPeriod"/>
            </a:pPr>
            <a:r>
              <a:rPr lang="da-DK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Neuton"/>
              </a:rPr>
              <a:t>Den meget højere stigningstakt på den antarktiske halvø er imidlertid betydelig</a:t>
            </a:r>
          </a:p>
          <a:p>
            <a:pPr marL="342900" indent="-342900">
              <a:buAutoNum type="arabicPeriod"/>
            </a:pPr>
            <a:endParaRPr lang="da-DK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Neuton"/>
            </a:endParaRPr>
          </a:p>
        </p:txBody>
      </p:sp>
    </p:spTree>
    <p:extLst>
      <p:ext uri="{BB962C8B-B14F-4D97-AF65-F5344CB8AC3E}">
        <p14:creationId xmlns:p14="http://schemas.microsoft.com/office/powerpoint/2010/main" val="197834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400" dirty="0"/>
              <a:t>Faktum: der er sket ændringer</a:t>
            </a:r>
            <a:br>
              <a:rPr lang="da-DK" sz="3400" dirty="0"/>
            </a:br>
            <a:r>
              <a:rPr lang="da-DK" sz="3400" dirty="0"/>
              <a:t> og der vil ske ændringer</a:t>
            </a:r>
            <a:br>
              <a:rPr lang="da-DK" sz="3400" dirty="0"/>
            </a:br>
            <a:r>
              <a:rPr lang="da-DK" sz="3400" dirty="0"/>
              <a:t>med klimaet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3077" name="Picture 5" descr="global mean temp chan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8785225" cy="4537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Årsager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Usikkerheder</a:t>
            </a:r>
          </a:p>
          <a:p>
            <a:r>
              <a:rPr lang="da-DK"/>
              <a:t>Målestationer</a:t>
            </a:r>
          </a:p>
          <a:p>
            <a:r>
              <a:rPr lang="da-DK"/>
              <a:t>Menneskeskabt</a:t>
            </a:r>
          </a:p>
          <a:p>
            <a:r>
              <a:rPr lang="da-DK"/>
              <a:t>Naturligt</a:t>
            </a:r>
          </a:p>
          <a:p>
            <a:r>
              <a:rPr lang="da-DK"/>
              <a:t>Kombination</a:t>
            </a:r>
          </a:p>
          <a:p>
            <a:r>
              <a:rPr lang="da-DK"/>
              <a:t>Konsekvenser</a:t>
            </a:r>
          </a:p>
          <a:p>
            <a:r>
              <a:rPr lang="da-DK"/>
              <a:t>Hvad skal der gøres?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Menneskeskabt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Afbrænding af fossile energikilder (CO2)</a:t>
            </a:r>
          </a:p>
          <a:p>
            <a:r>
              <a:rPr lang="da-DK"/>
              <a:t>For mange køer (Metan)</a:t>
            </a:r>
          </a:p>
          <a:p>
            <a:r>
              <a:rPr lang="da-DK"/>
              <a:t>For mange kemikalier</a:t>
            </a:r>
          </a:p>
          <a:p>
            <a:r>
              <a:rPr lang="da-DK"/>
              <a:t>For dårlig teknologi</a:t>
            </a:r>
          </a:p>
          <a:p>
            <a:r>
              <a:rPr lang="da-DK"/>
              <a:t>Feedbackmekanismer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000"/>
              <a:t>Svensmark</a:t>
            </a:r>
            <a:br>
              <a:rPr lang="da-DK" sz="4000"/>
            </a:br>
            <a:r>
              <a:rPr lang="da-DK" sz="4000"/>
              <a:t>Solpletter og kosmisk stråling</a:t>
            </a:r>
          </a:p>
        </p:txBody>
      </p:sp>
      <p:pic>
        <p:nvPicPr>
          <p:cNvPr id="16388" name="Picture 4" descr="sunspot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60575"/>
            <a:ext cx="4665663" cy="3878263"/>
          </a:xfrm>
          <a:noFill/>
          <a:ln/>
        </p:spPr>
      </p:pic>
      <p:pic>
        <p:nvPicPr>
          <p:cNvPr id="16389" name="Picture 5" descr="sunspo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060575"/>
            <a:ext cx="41402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Milankovich, 1941</a:t>
            </a:r>
          </a:p>
        </p:txBody>
      </p:sp>
      <p:pic>
        <p:nvPicPr>
          <p:cNvPr id="17411" name="Picture 3" descr="Scan00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8812" y="2692747"/>
            <a:ext cx="3706376" cy="2493269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4000"/>
              <a:t>Vulkanskaktivitet</a:t>
            </a:r>
            <a:br>
              <a:rPr lang="da-DK" sz="4000"/>
            </a:br>
            <a:br>
              <a:rPr lang="da-DK" sz="4000"/>
            </a:br>
            <a:r>
              <a:rPr lang="da-DK" sz="3200"/>
              <a:t>Vintertemperaturer målt af Thomas Jefferson i perioden 1767-1805</a:t>
            </a:r>
          </a:p>
        </p:txBody>
      </p:sp>
      <p:pic>
        <p:nvPicPr>
          <p:cNvPr id="21507" name="Picture 3" descr="vulkanism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852738"/>
            <a:ext cx="8569325" cy="37338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7F5E-E863-8FA6-3F89-AE8563452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4712991-0C94-9CB4-4F25-7401BC1A6B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Antarktis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40B157-CA27-F331-8C43-0FC076C82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210C934-1F63-4592-BC69-E18E16853B20}"/>
              </a:ext>
            </a:extLst>
          </p:cNvPr>
          <p:cNvSpPr txBox="1"/>
          <p:nvPr/>
        </p:nvSpPr>
        <p:spPr>
          <a:xfrm>
            <a:off x="611560" y="1954222"/>
            <a:ext cx="78488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a-DK" b="0" i="0" dirty="0">
                <a:solidFill>
                  <a:srgbClr val="161414"/>
                </a:solidFill>
                <a:effectLst/>
                <a:latin typeface="Roboto" panose="02000000000000000000" pitchFamily="2" charset="0"/>
              </a:rPr>
              <a:t>Antarktis er det koldeste sted på jorden.</a:t>
            </a:r>
          </a:p>
          <a:p>
            <a:pPr algn="l">
              <a:buNone/>
            </a:pPr>
            <a:r>
              <a:rPr lang="da-DK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Om vinteren er gennemsnitstemperaturen på Sydpolen minus 76°C, mens gennemsnitstemperaturen om sommeren er minus 27°C. Den laveste temperatur er målt ved den russiske forskningsstation </a:t>
            </a:r>
            <a:r>
              <a:rPr lang="da-DK" b="0" i="0" dirty="0" err="1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Vostok</a:t>
            </a:r>
            <a:r>
              <a:rPr lang="da-DK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 på Østantarktis den 21. juli 1983, hvor temperaturen var helt nede på minus 89,2°C.</a:t>
            </a:r>
          </a:p>
          <a:p>
            <a:pPr algn="l">
              <a:buNone/>
            </a:pPr>
            <a:r>
              <a:rPr lang="da-DK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Nedbøren er også minimal.</a:t>
            </a:r>
          </a:p>
          <a:p>
            <a:pPr algn="l">
              <a:buNone/>
            </a:pPr>
            <a:r>
              <a:rPr lang="da-DK" b="0" i="0" dirty="0">
                <a:solidFill>
                  <a:srgbClr val="505050"/>
                </a:solidFill>
                <a:effectLst/>
                <a:latin typeface="Roboto" panose="02000000000000000000" pitchFamily="2" charset="0"/>
              </a:rPr>
              <a:t>Over de indre dele af Antarktis falder der kun omkring 50 millimeter nedbør om året, hvilket er mindre end i Sahara. Selv ved store dele af kysterne ligger nedbøren under det niveau på 254 millimeter om året, som definerer et område som en ørken. I modsætning til Jordens andre ørkener sker der næsten ingen fordampning på grund af kulden, og det har muliggjort opbygningen af de gigantiske iskapper. Kilde DMI</a:t>
            </a:r>
          </a:p>
        </p:txBody>
      </p:sp>
    </p:spTree>
    <p:extLst>
      <p:ext uri="{BB962C8B-B14F-4D97-AF65-F5344CB8AC3E}">
        <p14:creationId xmlns:p14="http://schemas.microsoft.com/office/powerpoint/2010/main" val="3780085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er">
  <a:themeElements>
    <a:clrScheme name="Apot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3590</TotalTime>
  <Words>300</Words>
  <Application>Microsoft Office PowerPoint</Application>
  <PresentationFormat>Skærmshow (4:3)</PresentationFormat>
  <Paragraphs>38</Paragraphs>
  <Slides>20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8" baseType="lpstr">
      <vt:lpstr>Aptos</vt:lpstr>
      <vt:lpstr>Arial</vt:lpstr>
      <vt:lpstr>Book Antiqua</vt:lpstr>
      <vt:lpstr>Century Gothic</vt:lpstr>
      <vt:lpstr>Garamond</vt:lpstr>
      <vt:lpstr>Neuton</vt:lpstr>
      <vt:lpstr>Roboto</vt:lpstr>
      <vt:lpstr>Apoteker</vt:lpstr>
      <vt:lpstr>Klimaforandringer i Antarktis</vt:lpstr>
      <vt:lpstr>PowerPoint-præsentation</vt:lpstr>
      <vt:lpstr>Faktum: der er sket ændringer  og der vil ske ændringer med klimaet</vt:lpstr>
      <vt:lpstr>Årsager </vt:lpstr>
      <vt:lpstr>Menneskeskabt</vt:lpstr>
      <vt:lpstr>Svensmark Solpletter og kosmisk stråling</vt:lpstr>
      <vt:lpstr>Milankovich, 1941</vt:lpstr>
      <vt:lpstr>Vulkanskaktivitet  Vintertemperaturer målt af Thomas Jefferson i perioden 1767-1805</vt:lpstr>
      <vt:lpstr>Antarktis</vt:lpstr>
      <vt:lpstr>PowerPoint-præsentation</vt:lpstr>
      <vt:lpstr>Nedbør Antarktis (Davis) VS Danmark (København)</vt:lpstr>
      <vt:lpstr>PowerPoint-præsentation</vt:lpstr>
      <vt:lpstr>Udviklingen i havisen på Antarktis</vt:lpstr>
      <vt:lpstr>Målestationer på Antarktis</vt:lpstr>
      <vt:lpstr>PowerPoint-præsentation</vt:lpstr>
      <vt:lpstr>PowerPoint-præsentation</vt:lpstr>
      <vt:lpstr>PowerPoint-præsentation</vt:lpstr>
      <vt:lpstr>De to centrale stationer</vt:lpstr>
      <vt:lpstr>Vest-antarktis</vt:lpstr>
      <vt:lpstr>Konklusion</vt:lpstr>
    </vt:vector>
  </TitlesOfParts>
  <Company>Aalborghus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Klimaforandringer: Fup eller fakta?</dc:title>
  <dc:creator>Kim</dc:creator>
  <cp:lastModifiedBy>Kim Krog Larsen</cp:lastModifiedBy>
  <cp:revision>23</cp:revision>
  <dcterms:created xsi:type="dcterms:W3CDTF">2011-02-15T12:27:00Z</dcterms:created>
  <dcterms:modified xsi:type="dcterms:W3CDTF">2026-04-08T09:02:04Z</dcterms:modified>
</cp:coreProperties>
</file>