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1939D5-BD84-4D88-B37A-E403C6D559F4}" v="419" dt="2026-04-08T09:32:42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3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 Elstrøm" userId="668b837f-e629-4f9b-a257-aa345220691d" providerId="ADAL" clId="{F0371139-3D67-4525-901D-B2088032F94A}"/>
    <pc:docChg chg="undo custSel addSld modSld">
      <pc:chgData name="Ole Elstrøm" userId="668b837f-e629-4f9b-a257-aa345220691d" providerId="ADAL" clId="{F0371139-3D67-4525-901D-B2088032F94A}" dt="2026-04-08T09:32:42.635" v="1593" actId="14100"/>
      <pc:docMkLst>
        <pc:docMk/>
      </pc:docMkLst>
      <pc:sldChg chg="addSp modSp mod setBg">
        <pc:chgData name="Ole Elstrøm" userId="668b837f-e629-4f9b-a257-aa345220691d" providerId="ADAL" clId="{F0371139-3D67-4525-901D-B2088032F94A}" dt="2026-04-08T08:38:43.027" v="179" actId="20577"/>
        <pc:sldMkLst>
          <pc:docMk/>
          <pc:sldMk cId="1391567257" sldId="256"/>
        </pc:sldMkLst>
        <pc:spChg chg="mod">
          <ac:chgData name="Ole Elstrøm" userId="668b837f-e629-4f9b-a257-aa345220691d" providerId="ADAL" clId="{F0371139-3D67-4525-901D-B2088032F94A}" dt="2026-04-08T08:38:43.027" v="179" actId="20577"/>
          <ac:spMkLst>
            <pc:docMk/>
            <pc:sldMk cId="1391567257" sldId="256"/>
            <ac:spMk id="2" creationId="{0411DDFB-3D2E-BAA8-357A-5813AF3060DB}"/>
          </ac:spMkLst>
        </pc:spChg>
        <pc:spChg chg="mod">
          <ac:chgData name="Ole Elstrøm" userId="668b837f-e629-4f9b-a257-aa345220691d" providerId="ADAL" clId="{F0371139-3D67-4525-901D-B2088032F94A}" dt="2026-04-08T08:36:58.107" v="37" actId="26606"/>
          <ac:spMkLst>
            <pc:docMk/>
            <pc:sldMk cId="1391567257" sldId="256"/>
            <ac:spMk id="3" creationId="{464700F0-3FCA-CB28-4B07-1612344856D8}"/>
          </ac:spMkLst>
        </pc:spChg>
        <pc:spChg chg="add">
          <ac:chgData name="Ole Elstrøm" userId="668b837f-e629-4f9b-a257-aa345220691d" providerId="ADAL" clId="{F0371139-3D67-4525-901D-B2088032F94A}" dt="2026-04-08T08:36:58.107" v="37" actId="26606"/>
          <ac:spMkLst>
            <pc:docMk/>
            <pc:sldMk cId="1391567257" sldId="256"/>
            <ac:spMk id="8" creationId="{1A3C89F8-0D2F-47FF-B903-151248265F47}"/>
          </ac:spMkLst>
        </pc:spChg>
        <pc:spChg chg="add">
          <ac:chgData name="Ole Elstrøm" userId="668b837f-e629-4f9b-a257-aa345220691d" providerId="ADAL" clId="{F0371139-3D67-4525-901D-B2088032F94A}" dt="2026-04-08T08:36:58.107" v="37" actId="26606"/>
          <ac:spMkLst>
            <pc:docMk/>
            <pc:sldMk cId="1391567257" sldId="256"/>
            <ac:spMk id="10" creationId="{C5CB530E-515E-412C-9DF1-5F8FFBD6F383}"/>
          </ac:spMkLst>
        </pc:spChg>
        <pc:spChg chg="add">
          <ac:chgData name="Ole Elstrøm" userId="668b837f-e629-4f9b-a257-aa345220691d" providerId="ADAL" clId="{F0371139-3D67-4525-901D-B2088032F94A}" dt="2026-04-08T08:36:58.107" v="37" actId="26606"/>
          <ac:spMkLst>
            <pc:docMk/>
            <pc:sldMk cId="1391567257" sldId="256"/>
            <ac:spMk id="12" creationId="{712D4376-A578-4FF1-94FC-245E7A6A489F}"/>
          </ac:spMkLst>
        </pc:spChg>
        <pc:spChg chg="add">
          <ac:chgData name="Ole Elstrøm" userId="668b837f-e629-4f9b-a257-aa345220691d" providerId="ADAL" clId="{F0371139-3D67-4525-901D-B2088032F94A}" dt="2026-04-08T08:36:58.107" v="37" actId="26606"/>
          <ac:spMkLst>
            <pc:docMk/>
            <pc:sldMk cId="1391567257" sldId="256"/>
            <ac:spMk id="14" creationId="{AEA7509D-F04F-40CB-A0B3-EEF16499CC9F}"/>
          </ac:spMkLst>
        </pc:spChg>
        <pc:spChg chg="add">
          <ac:chgData name="Ole Elstrøm" userId="668b837f-e629-4f9b-a257-aa345220691d" providerId="ADAL" clId="{F0371139-3D67-4525-901D-B2088032F94A}" dt="2026-04-08T08:36:58.107" v="37" actId="26606"/>
          <ac:spMkLst>
            <pc:docMk/>
            <pc:sldMk cId="1391567257" sldId="256"/>
            <ac:spMk id="18" creationId="{508BEF50-7B1E-49A4-BC19-5F4F1D755E64}"/>
          </ac:spMkLst>
        </pc:spChg>
        <pc:spChg chg="add">
          <ac:chgData name="Ole Elstrøm" userId="668b837f-e629-4f9b-a257-aa345220691d" providerId="ADAL" clId="{F0371139-3D67-4525-901D-B2088032F94A}" dt="2026-04-08T08:36:58.107" v="37" actId="26606"/>
          <ac:spMkLst>
            <pc:docMk/>
            <pc:sldMk cId="1391567257" sldId="256"/>
            <ac:spMk id="20" creationId="{3FBAD350-5664-4811-A208-657FB882D350}"/>
          </ac:spMkLst>
        </pc:spChg>
        <pc:spChg chg="add">
          <ac:chgData name="Ole Elstrøm" userId="668b837f-e629-4f9b-a257-aa345220691d" providerId="ADAL" clId="{F0371139-3D67-4525-901D-B2088032F94A}" dt="2026-04-08T08:36:58.107" v="37" actId="26606"/>
          <ac:spMkLst>
            <pc:docMk/>
            <pc:sldMk cId="1391567257" sldId="256"/>
            <ac:spMk id="22" creationId="{C39ADB8F-D187-49D7-BDCF-C1B6DC727068}"/>
          </ac:spMkLst>
        </pc:spChg>
        <pc:cxnChg chg="add">
          <ac:chgData name="Ole Elstrøm" userId="668b837f-e629-4f9b-a257-aa345220691d" providerId="ADAL" clId="{F0371139-3D67-4525-901D-B2088032F94A}" dt="2026-04-08T08:36:58.107" v="37" actId="26606"/>
          <ac:cxnSpMkLst>
            <pc:docMk/>
            <pc:sldMk cId="1391567257" sldId="256"/>
            <ac:cxnSpMk id="16" creationId="{56020367-4FD5-4596-8E10-C5F095CD8DBF}"/>
          </ac:cxnSpMkLst>
        </pc:cxnChg>
      </pc:sldChg>
      <pc:sldChg chg="addSp modSp mod modAnim">
        <pc:chgData name="Ole Elstrøm" userId="668b837f-e629-4f9b-a257-aa345220691d" providerId="ADAL" clId="{F0371139-3D67-4525-901D-B2088032F94A}" dt="2026-04-08T08:55:40.787" v="475"/>
        <pc:sldMkLst>
          <pc:docMk/>
          <pc:sldMk cId="1865158393" sldId="257"/>
        </pc:sldMkLst>
        <pc:spChg chg="mod">
          <ac:chgData name="Ole Elstrøm" userId="668b837f-e629-4f9b-a257-aa345220691d" providerId="ADAL" clId="{F0371139-3D67-4525-901D-B2088032F94A}" dt="2026-04-08T08:36:39.595" v="36"/>
          <ac:spMkLst>
            <pc:docMk/>
            <pc:sldMk cId="1865158393" sldId="257"/>
            <ac:spMk id="2" creationId="{03FF3E5B-DFC9-5A60-6139-68B4D29EDC86}"/>
          </ac:spMkLst>
        </pc:spChg>
        <pc:spChg chg="mod">
          <ac:chgData name="Ole Elstrøm" userId="668b837f-e629-4f9b-a257-aa345220691d" providerId="ADAL" clId="{F0371139-3D67-4525-901D-B2088032F94A}" dt="2026-04-08T08:53:22.416" v="455" actId="114"/>
          <ac:spMkLst>
            <pc:docMk/>
            <pc:sldMk cId="1865158393" sldId="257"/>
            <ac:spMk id="3" creationId="{D0B6D95F-A6EF-0310-50B6-E4D0E02BDF40}"/>
          </ac:spMkLst>
        </pc:spChg>
        <pc:picChg chg="add mod">
          <ac:chgData name="Ole Elstrøm" userId="668b837f-e629-4f9b-a257-aa345220691d" providerId="ADAL" clId="{F0371139-3D67-4525-901D-B2088032F94A}" dt="2026-04-08T08:42:15.379" v="199" actId="14100"/>
          <ac:picMkLst>
            <pc:docMk/>
            <pc:sldMk cId="1865158393" sldId="257"/>
            <ac:picMk id="1026" creationId="{CBF30F4A-D38C-E12D-3CA6-0526A80AEF84}"/>
          </ac:picMkLst>
        </pc:picChg>
        <pc:picChg chg="add mod">
          <ac:chgData name="Ole Elstrøm" userId="668b837f-e629-4f9b-a257-aa345220691d" providerId="ADAL" clId="{F0371139-3D67-4525-901D-B2088032F94A}" dt="2026-04-08T08:42:32.789" v="213" actId="14100"/>
          <ac:picMkLst>
            <pc:docMk/>
            <pc:sldMk cId="1865158393" sldId="257"/>
            <ac:picMk id="1028" creationId="{B38DFC6F-47C6-BD85-EB74-43DAE54E1F09}"/>
          </ac:picMkLst>
        </pc:picChg>
        <pc:picChg chg="add mod">
          <ac:chgData name="Ole Elstrøm" userId="668b837f-e629-4f9b-a257-aa345220691d" providerId="ADAL" clId="{F0371139-3D67-4525-901D-B2088032F94A}" dt="2026-04-08T08:54:38.418" v="472" actId="166"/>
          <ac:picMkLst>
            <pc:docMk/>
            <pc:sldMk cId="1865158393" sldId="257"/>
            <ac:picMk id="1030" creationId="{A4206718-EC03-435A-E0CD-68095167CF21}"/>
          </ac:picMkLst>
        </pc:picChg>
        <pc:picChg chg="add mod">
          <ac:chgData name="Ole Elstrøm" userId="668b837f-e629-4f9b-a257-aa345220691d" providerId="ADAL" clId="{F0371139-3D67-4525-901D-B2088032F94A}" dt="2026-04-08T08:54:33.035" v="471" actId="166"/>
          <ac:picMkLst>
            <pc:docMk/>
            <pc:sldMk cId="1865158393" sldId="257"/>
            <ac:picMk id="1032" creationId="{A93AC71C-3AC3-3C84-883D-7B13B38A386E}"/>
          </ac:picMkLst>
        </pc:picChg>
        <pc:picChg chg="add mod">
          <ac:chgData name="Ole Elstrøm" userId="668b837f-e629-4f9b-a257-aa345220691d" providerId="ADAL" clId="{F0371139-3D67-4525-901D-B2088032F94A}" dt="2026-04-08T08:53:47.236" v="466" actId="14100"/>
          <ac:picMkLst>
            <pc:docMk/>
            <pc:sldMk cId="1865158393" sldId="257"/>
            <ac:picMk id="1034" creationId="{278D5C24-3740-12ED-A9D8-9008ABF17FA1}"/>
          </ac:picMkLst>
        </pc:picChg>
        <pc:picChg chg="add mod">
          <ac:chgData name="Ole Elstrøm" userId="668b837f-e629-4f9b-a257-aa345220691d" providerId="ADAL" clId="{F0371139-3D67-4525-901D-B2088032F94A}" dt="2026-04-08T08:53:28.035" v="457" actId="14100"/>
          <ac:picMkLst>
            <pc:docMk/>
            <pc:sldMk cId="1865158393" sldId="257"/>
            <ac:picMk id="1036" creationId="{4F27525C-0733-8A9A-902A-0538052C666D}"/>
          </ac:picMkLst>
        </pc:picChg>
        <pc:picChg chg="add mod">
          <ac:chgData name="Ole Elstrøm" userId="668b837f-e629-4f9b-a257-aa345220691d" providerId="ADAL" clId="{F0371139-3D67-4525-901D-B2088032F94A}" dt="2026-04-08T08:54:14.253" v="470" actId="166"/>
          <ac:picMkLst>
            <pc:docMk/>
            <pc:sldMk cId="1865158393" sldId="257"/>
            <ac:picMk id="1038" creationId="{C346F488-B238-7EF6-F6AF-BA85FC192687}"/>
          </ac:picMkLst>
        </pc:picChg>
        <pc:picChg chg="add mod">
          <ac:chgData name="Ole Elstrøm" userId="668b837f-e629-4f9b-a257-aa345220691d" providerId="ADAL" clId="{F0371139-3D67-4525-901D-B2088032F94A}" dt="2026-04-08T08:55:39.928" v="474" actId="166"/>
          <ac:picMkLst>
            <pc:docMk/>
            <pc:sldMk cId="1865158393" sldId="257"/>
            <ac:picMk id="1040" creationId="{0DA671E1-43FF-7236-70A7-8D46CD295D3B}"/>
          </ac:picMkLst>
        </pc:picChg>
      </pc:sldChg>
      <pc:sldChg chg="addSp modSp modAnim">
        <pc:chgData name="Ole Elstrøm" userId="668b837f-e629-4f9b-a257-aa345220691d" providerId="ADAL" clId="{F0371139-3D67-4525-901D-B2088032F94A}" dt="2026-04-08T09:13:39.427" v="1081" actId="1076"/>
        <pc:sldMkLst>
          <pc:docMk/>
          <pc:sldMk cId="1010247046" sldId="258"/>
        </pc:sldMkLst>
        <pc:spChg chg="mod">
          <ac:chgData name="Ole Elstrøm" userId="668b837f-e629-4f9b-a257-aa345220691d" providerId="ADAL" clId="{F0371139-3D67-4525-901D-B2088032F94A}" dt="2026-04-08T08:36:39.595" v="36"/>
          <ac:spMkLst>
            <pc:docMk/>
            <pc:sldMk cId="1010247046" sldId="258"/>
            <ac:spMk id="2" creationId="{02E8AE94-04A2-6CF2-DFB5-4CAEA3A9C691}"/>
          </ac:spMkLst>
        </pc:spChg>
        <pc:spChg chg="mod">
          <ac:chgData name="Ole Elstrøm" userId="668b837f-e629-4f9b-a257-aa345220691d" providerId="ADAL" clId="{F0371139-3D67-4525-901D-B2088032F94A}" dt="2026-04-08T08:36:39.595" v="36"/>
          <ac:spMkLst>
            <pc:docMk/>
            <pc:sldMk cId="1010247046" sldId="258"/>
            <ac:spMk id="3" creationId="{12C80D55-0956-52CB-E0E4-0A05241C3550}"/>
          </ac:spMkLst>
        </pc:spChg>
        <pc:spChg chg="add">
          <ac:chgData name="Ole Elstrøm" userId="668b837f-e629-4f9b-a257-aa345220691d" providerId="ADAL" clId="{F0371139-3D67-4525-901D-B2088032F94A}" dt="2026-04-08T09:08:34.597" v="1033"/>
          <ac:spMkLst>
            <pc:docMk/>
            <pc:sldMk cId="1010247046" sldId="258"/>
            <ac:spMk id="4" creationId="{D4FF063F-0435-AB75-421E-BC3BB1F3543A}"/>
          </ac:spMkLst>
        </pc:spChg>
        <pc:picChg chg="add mod">
          <ac:chgData name="Ole Elstrøm" userId="668b837f-e629-4f9b-a257-aa345220691d" providerId="ADAL" clId="{F0371139-3D67-4525-901D-B2088032F94A}" dt="2026-04-08T09:07:17.385" v="1029" actId="1076"/>
          <ac:picMkLst>
            <pc:docMk/>
            <pc:sldMk cId="1010247046" sldId="258"/>
            <ac:picMk id="3074" creationId="{A0EA9A2A-7696-493E-DEA2-219F3424E9D4}"/>
          </ac:picMkLst>
        </pc:picChg>
        <pc:picChg chg="add mod">
          <ac:chgData name="Ole Elstrøm" userId="668b837f-e629-4f9b-a257-aa345220691d" providerId="ADAL" clId="{F0371139-3D67-4525-901D-B2088032F94A}" dt="2026-04-08T09:13:26.719" v="1079" actId="166"/>
          <ac:picMkLst>
            <pc:docMk/>
            <pc:sldMk cId="1010247046" sldId="258"/>
            <ac:picMk id="3076" creationId="{1347EF33-049C-83C2-9ED2-180FCDABD1DC}"/>
          </ac:picMkLst>
        </pc:picChg>
        <pc:picChg chg="add mod">
          <ac:chgData name="Ole Elstrøm" userId="668b837f-e629-4f9b-a257-aa345220691d" providerId="ADAL" clId="{F0371139-3D67-4525-901D-B2088032F94A}" dt="2026-04-08T09:13:20.033" v="1078" actId="166"/>
          <ac:picMkLst>
            <pc:docMk/>
            <pc:sldMk cId="1010247046" sldId="258"/>
            <ac:picMk id="3080" creationId="{A02826F5-C9AE-FE2A-7316-3139FDED354C}"/>
          </ac:picMkLst>
        </pc:picChg>
        <pc:picChg chg="add mod">
          <ac:chgData name="Ole Elstrøm" userId="668b837f-e629-4f9b-a257-aa345220691d" providerId="ADAL" clId="{F0371139-3D67-4525-901D-B2088032F94A}" dt="2026-04-08T09:13:39.427" v="1081" actId="1076"/>
          <ac:picMkLst>
            <pc:docMk/>
            <pc:sldMk cId="1010247046" sldId="258"/>
            <ac:picMk id="3082" creationId="{1D4DAC70-827C-6F20-5D54-F23A7DE5DE27}"/>
          </ac:picMkLst>
        </pc:picChg>
        <pc:picChg chg="add mod">
          <ac:chgData name="Ole Elstrøm" userId="668b837f-e629-4f9b-a257-aa345220691d" providerId="ADAL" clId="{F0371139-3D67-4525-901D-B2088032F94A}" dt="2026-04-08T09:12:37.098" v="1070" actId="1076"/>
          <ac:picMkLst>
            <pc:docMk/>
            <pc:sldMk cId="1010247046" sldId="258"/>
            <ac:picMk id="3084" creationId="{092B0033-5CE1-3820-D24D-5E4CA8534B72}"/>
          </ac:picMkLst>
        </pc:picChg>
        <pc:picChg chg="add mod">
          <ac:chgData name="Ole Elstrøm" userId="668b837f-e629-4f9b-a257-aa345220691d" providerId="ADAL" clId="{F0371139-3D67-4525-901D-B2088032F94A}" dt="2026-04-08T09:12:53.758" v="1076" actId="1076"/>
          <ac:picMkLst>
            <pc:docMk/>
            <pc:sldMk cId="1010247046" sldId="258"/>
            <ac:picMk id="3086" creationId="{7F166634-4768-20A6-D2E2-C48B48EB2B40}"/>
          </ac:picMkLst>
        </pc:picChg>
        <pc:picChg chg="add mod">
          <ac:chgData name="Ole Elstrøm" userId="668b837f-e629-4f9b-a257-aa345220691d" providerId="ADAL" clId="{F0371139-3D67-4525-901D-B2088032F94A}" dt="2026-04-08T09:12:49.143" v="1075" actId="1076"/>
          <ac:picMkLst>
            <pc:docMk/>
            <pc:sldMk cId="1010247046" sldId="258"/>
            <ac:picMk id="3088" creationId="{FCDCD5E5-C38B-B8CE-A89F-306B51FCD83B}"/>
          </ac:picMkLst>
        </pc:picChg>
      </pc:sldChg>
      <pc:sldChg chg="addSp modSp mod setBg">
        <pc:chgData name="Ole Elstrøm" userId="668b837f-e629-4f9b-a257-aa345220691d" providerId="ADAL" clId="{F0371139-3D67-4525-901D-B2088032F94A}" dt="2026-04-08T09:32:42.635" v="1593" actId="14100"/>
        <pc:sldMkLst>
          <pc:docMk/>
          <pc:sldMk cId="1459900463" sldId="259"/>
        </pc:sldMkLst>
        <pc:spChg chg="mod">
          <ac:chgData name="Ole Elstrøm" userId="668b837f-e629-4f9b-a257-aa345220691d" providerId="ADAL" clId="{F0371139-3D67-4525-901D-B2088032F94A}" dt="2026-04-08T09:32:35.253" v="1590" actId="26606"/>
          <ac:spMkLst>
            <pc:docMk/>
            <pc:sldMk cId="1459900463" sldId="259"/>
            <ac:spMk id="2" creationId="{D2A26D89-C8C9-DCCC-535F-CDAB107700D7}"/>
          </ac:spMkLst>
        </pc:spChg>
        <pc:spChg chg="mod">
          <ac:chgData name="Ole Elstrøm" userId="668b837f-e629-4f9b-a257-aa345220691d" providerId="ADAL" clId="{F0371139-3D67-4525-901D-B2088032F94A}" dt="2026-04-08T09:32:35.253" v="1590" actId="26606"/>
          <ac:spMkLst>
            <pc:docMk/>
            <pc:sldMk cId="1459900463" sldId="259"/>
            <ac:spMk id="3" creationId="{208912EE-9539-F7D8-E43E-EA39F5121FBE}"/>
          </ac:spMkLst>
        </pc:spChg>
        <pc:spChg chg="add">
          <ac:chgData name="Ole Elstrøm" userId="668b837f-e629-4f9b-a257-aa345220691d" providerId="ADAL" clId="{F0371139-3D67-4525-901D-B2088032F94A}" dt="2026-04-08T09:32:35.253" v="1590" actId="26606"/>
          <ac:spMkLst>
            <pc:docMk/>
            <pc:sldMk cId="1459900463" sldId="259"/>
            <ac:spMk id="4105" creationId="{0B9EE3F3-89B7-43C3-8651-C4C96830993D}"/>
          </ac:spMkLst>
        </pc:spChg>
        <pc:spChg chg="add">
          <ac:chgData name="Ole Elstrøm" userId="668b837f-e629-4f9b-a257-aa345220691d" providerId="ADAL" clId="{F0371139-3D67-4525-901D-B2088032F94A}" dt="2026-04-08T09:32:35.253" v="1590" actId="26606"/>
          <ac:spMkLst>
            <pc:docMk/>
            <pc:sldMk cId="1459900463" sldId="259"/>
            <ac:spMk id="4107" creationId="{33AE4636-AEEC-45D6-84D4-7AC2DA48ECF8}"/>
          </ac:spMkLst>
        </pc:spChg>
        <pc:spChg chg="add">
          <ac:chgData name="Ole Elstrøm" userId="668b837f-e629-4f9b-a257-aa345220691d" providerId="ADAL" clId="{F0371139-3D67-4525-901D-B2088032F94A}" dt="2026-04-08T09:32:35.253" v="1590" actId="26606"/>
          <ac:spMkLst>
            <pc:docMk/>
            <pc:sldMk cId="1459900463" sldId="259"/>
            <ac:spMk id="4109" creationId="{8D9CE0F4-2EB2-4F1F-8AAC-DB3571D9FE10}"/>
          </ac:spMkLst>
        </pc:spChg>
        <pc:picChg chg="add mod">
          <ac:chgData name="Ole Elstrøm" userId="668b837f-e629-4f9b-a257-aa345220691d" providerId="ADAL" clId="{F0371139-3D67-4525-901D-B2088032F94A}" dt="2026-04-08T09:17:03.060" v="1087" actId="1076"/>
          <ac:picMkLst>
            <pc:docMk/>
            <pc:sldMk cId="1459900463" sldId="259"/>
            <ac:picMk id="4098" creationId="{C17D0A79-E330-452A-7E93-C1A3E04C4429}"/>
          </ac:picMkLst>
        </pc:picChg>
        <pc:picChg chg="add mod">
          <ac:chgData name="Ole Elstrøm" userId="668b837f-e629-4f9b-a257-aa345220691d" providerId="ADAL" clId="{F0371139-3D67-4525-901D-B2088032F94A}" dt="2026-04-08T09:32:42.635" v="1593" actId="14100"/>
          <ac:picMkLst>
            <pc:docMk/>
            <pc:sldMk cId="1459900463" sldId="259"/>
            <ac:picMk id="4100" creationId="{46A289CE-6ED2-C47B-8909-145206A78A9A}"/>
          </ac:picMkLst>
        </pc:picChg>
      </pc:sldChg>
      <pc:sldChg chg="addSp delSp modSp mod setBg">
        <pc:chgData name="Ole Elstrøm" userId="668b837f-e629-4f9b-a257-aa345220691d" providerId="ADAL" clId="{F0371139-3D67-4525-901D-B2088032F94A}" dt="2026-04-08T09:06:01.446" v="1026" actId="1076"/>
        <pc:sldMkLst>
          <pc:docMk/>
          <pc:sldMk cId="356011456" sldId="260"/>
        </pc:sldMkLst>
        <pc:spChg chg="mod">
          <ac:chgData name="Ole Elstrøm" userId="668b837f-e629-4f9b-a257-aa345220691d" providerId="ADAL" clId="{F0371139-3D67-4525-901D-B2088032F94A}" dt="2026-04-08T09:04:27.549" v="1012" actId="26606"/>
          <ac:spMkLst>
            <pc:docMk/>
            <pc:sldMk cId="356011456" sldId="260"/>
            <ac:spMk id="2" creationId="{871769A8-0313-1E0F-58F5-CFF83B941358}"/>
          </ac:spMkLst>
        </pc:spChg>
        <pc:spChg chg="mod">
          <ac:chgData name="Ole Elstrøm" userId="668b837f-e629-4f9b-a257-aa345220691d" providerId="ADAL" clId="{F0371139-3D67-4525-901D-B2088032F94A}" dt="2026-04-08T09:05:51.435" v="1024" actId="20577"/>
          <ac:spMkLst>
            <pc:docMk/>
            <pc:sldMk cId="356011456" sldId="260"/>
            <ac:spMk id="3" creationId="{552230AF-EBDE-1828-A257-334F077BE847}"/>
          </ac:spMkLst>
        </pc:spChg>
        <pc:spChg chg="add del">
          <ac:chgData name="Ole Elstrøm" userId="668b837f-e629-4f9b-a257-aa345220691d" providerId="ADAL" clId="{F0371139-3D67-4525-901D-B2088032F94A}" dt="2026-04-08T09:04:27.549" v="1012" actId="26606"/>
          <ac:spMkLst>
            <pc:docMk/>
            <pc:sldMk cId="356011456" sldId="260"/>
            <ac:spMk id="2063" creationId="{AD96FDFD-4E42-4A06-B8B5-768A1DB9C2A9}"/>
          </ac:spMkLst>
        </pc:spChg>
        <pc:picChg chg="add mod">
          <ac:chgData name="Ole Elstrøm" userId="668b837f-e629-4f9b-a257-aa345220691d" providerId="ADAL" clId="{F0371139-3D67-4525-901D-B2088032F94A}" dt="2026-04-08T09:05:02.071" v="1019" actId="1076"/>
          <ac:picMkLst>
            <pc:docMk/>
            <pc:sldMk cId="356011456" sldId="260"/>
            <ac:picMk id="2050" creationId="{9C8550C2-A34F-EB84-FA88-3252162BDE67}"/>
          </ac:picMkLst>
        </pc:picChg>
        <pc:picChg chg="add mod">
          <ac:chgData name="Ole Elstrøm" userId="668b837f-e629-4f9b-a257-aa345220691d" providerId="ADAL" clId="{F0371139-3D67-4525-901D-B2088032F94A}" dt="2026-04-08T09:06:01.446" v="1026" actId="1076"/>
          <ac:picMkLst>
            <pc:docMk/>
            <pc:sldMk cId="356011456" sldId="260"/>
            <ac:picMk id="2052" creationId="{2F8E0BFD-086E-DB4A-519F-886E719677EE}"/>
          </ac:picMkLst>
        </pc:picChg>
        <pc:picChg chg="add mod">
          <ac:chgData name="Ole Elstrøm" userId="668b837f-e629-4f9b-a257-aa345220691d" providerId="ADAL" clId="{F0371139-3D67-4525-901D-B2088032F94A}" dt="2026-04-08T09:03:21.053" v="997" actId="14100"/>
          <ac:picMkLst>
            <pc:docMk/>
            <pc:sldMk cId="356011456" sldId="260"/>
            <ac:picMk id="2054" creationId="{C6FB9AB6-E4FF-1512-ECB1-E18C6B940E20}"/>
          </ac:picMkLst>
        </pc:picChg>
        <pc:picChg chg="add del mod">
          <ac:chgData name="Ole Elstrøm" userId="668b837f-e629-4f9b-a257-aa345220691d" providerId="ADAL" clId="{F0371139-3D67-4525-901D-B2088032F94A}" dt="2026-04-08T09:03:39.888" v="1002" actId="478"/>
          <ac:picMkLst>
            <pc:docMk/>
            <pc:sldMk cId="356011456" sldId="260"/>
            <ac:picMk id="2056" creationId="{D8F2BE27-7663-1FB6-AF47-1FC7E3267DDD}"/>
          </ac:picMkLst>
        </pc:picChg>
        <pc:picChg chg="add mod">
          <ac:chgData name="Ole Elstrøm" userId="668b837f-e629-4f9b-a257-aa345220691d" providerId="ADAL" clId="{F0371139-3D67-4525-901D-B2088032F94A}" dt="2026-04-08T09:05:54.368" v="1025" actId="1076"/>
          <ac:picMkLst>
            <pc:docMk/>
            <pc:sldMk cId="356011456" sldId="260"/>
            <ac:picMk id="2058" creationId="{D88D3B7E-5F95-BFE0-B4E9-17AE930CEEE5}"/>
          </ac:picMkLst>
        </pc:picChg>
      </pc:sldChg>
      <pc:sldChg chg="addSp modSp mod">
        <pc:chgData name="Ole Elstrøm" userId="668b837f-e629-4f9b-a257-aa345220691d" providerId="ADAL" clId="{F0371139-3D67-4525-901D-B2088032F94A}" dt="2026-04-08T09:31:59.935" v="1589" actId="20577"/>
        <pc:sldMkLst>
          <pc:docMk/>
          <pc:sldMk cId="3888117286" sldId="261"/>
        </pc:sldMkLst>
        <pc:spChg chg="mod">
          <ac:chgData name="Ole Elstrøm" userId="668b837f-e629-4f9b-a257-aa345220691d" providerId="ADAL" clId="{F0371139-3D67-4525-901D-B2088032F94A}" dt="2026-04-08T09:31:59.935" v="1589" actId="20577"/>
          <ac:spMkLst>
            <pc:docMk/>
            <pc:sldMk cId="3888117286" sldId="261"/>
            <ac:spMk id="2" creationId="{28E4985B-E797-91CF-3031-3FAA2D768498}"/>
          </ac:spMkLst>
        </pc:spChg>
        <pc:spChg chg="mod">
          <ac:chgData name="Ole Elstrøm" userId="668b837f-e629-4f9b-a257-aa345220691d" providerId="ADAL" clId="{F0371139-3D67-4525-901D-B2088032F94A}" dt="2026-04-08T08:36:39.595" v="36"/>
          <ac:spMkLst>
            <pc:docMk/>
            <pc:sldMk cId="3888117286" sldId="261"/>
            <ac:spMk id="3" creationId="{84DD5C1C-2AEA-DB7D-C273-59236C4E2D01}"/>
          </ac:spMkLst>
        </pc:spChg>
        <pc:picChg chg="add mod modCrop">
          <ac:chgData name="Ole Elstrøm" userId="668b837f-e629-4f9b-a257-aa345220691d" providerId="ADAL" clId="{F0371139-3D67-4525-901D-B2088032F94A}" dt="2026-04-08T09:30:11.466" v="1417" actId="1076"/>
          <ac:picMkLst>
            <pc:docMk/>
            <pc:sldMk cId="3888117286" sldId="261"/>
            <ac:picMk id="5" creationId="{F4E45F5A-5000-1617-D3CE-4D2D7A0D6C75}"/>
          </ac:picMkLst>
        </pc:picChg>
      </pc:sldChg>
      <pc:sldChg chg="addSp modSp mod setBg">
        <pc:chgData name="Ole Elstrøm" userId="668b837f-e629-4f9b-a257-aa345220691d" providerId="ADAL" clId="{F0371139-3D67-4525-901D-B2088032F94A}" dt="2026-04-08T09:28:12.456" v="1385" actId="20577"/>
        <pc:sldMkLst>
          <pc:docMk/>
          <pc:sldMk cId="2888834880" sldId="262"/>
        </pc:sldMkLst>
        <pc:spChg chg="mod">
          <ac:chgData name="Ole Elstrøm" userId="668b837f-e629-4f9b-a257-aa345220691d" providerId="ADAL" clId="{F0371139-3D67-4525-901D-B2088032F94A}" dt="2026-04-08T09:27:33.472" v="1266" actId="1076"/>
          <ac:spMkLst>
            <pc:docMk/>
            <pc:sldMk cId="2888834880" sldId="262"/>
            <ac:spMk id="2" creationId="{4D029937-C6BF-34AB-6FC2-CB2F4E0639F6}"/>
          </ac:spMkLst>
        </pc:spChg>
        <pc:spChg chg="mod">
          <ac:chgData name="Ole Elstrøm" userId="668b837f-e629-4f9b-a257-aa345220691d" providerId="ADAL" clId="{F0371139-3D67-4525-901D-B2088032F94A}" dt="2026-04-08T09:28:12.456" v="1385" actId="20577"/>
          <ac:spMkLst>
            <pc:docMk/>
            <pc:sldMk cId="2888834880" sldId="262"/>
            <ac:spMk id="3" creationId="{EDE5BCD7-406A-03A5-AA35-D2A405B8823C}"/>
          </ac:spMkLst>
        </pc:spChg>
        <pc:spChg chg="add">
          <ac:chgData name="Ole Elstrøm" userId="668b837f-e629-4f9b-a257-aa345220691d" providerId="ADAL" clId="{F0371139-3D67-4525-901D-B2088032F94A}" dt="2026-04-08T09:20:37.610" v="1137" actId="26606"/>
          <ac:spMkLst>
            <pc:docMk/>
            <pc:sldMk cId="2888834880" sldId="262"/>
            <ac:spMk id="6157" creationId="{131BAD53-4E89-4F62-BBB7-26359763ED39}"/>
          </ac:spMkLst>
        </pc:spChg>
        <pc:spChg chg="add">
          <ac:chgData name="Ole Elstrøm" userId="668b837f-e629-4f9b-a257-aa345220691d" providerId="ADAL" clId="{F0371139-3D67-4525-901D-B2088032F94A}" dt="2026-04-08T09:20:37.610" v="1137" actId="26606"/>
          <ac:spMkLst>
            <pc:docMk/>
            <pc:sldMk cId="2888834880" sldId="262"/>
            <ac:spMk id="6159" creationId="{62756DA2-40EB-4C6F-B962-5822FFB54FB6}"/>
          </ac:spMkLst>
        </pc:spChg>
        <pc:picChg chg="add">
          <ac:chgData name="Ole Elstrøm" userId="668b837f-e629-4f9b-a257-aa345220691d" providerId="ADAL" clId="{F0371139-3D67-4525-901D-B2088032F94A}" dt="2026-04-08T09:19:58.215" v="1125"/>
          <ac:picMkLst>
            <pc:docMk/>
            <pc:sldMk cId="2888834880" sldId="262"/>
            <ac:picMk id="6146" creationId="{5066D338-2373-BEDC-0D8A-D019B67FC8FE}"/>
          </ac:picMkLst>
        </pc:picChg>
        <pc:picChg chg="add">
          <ac:chgData name="Ole Elstrøm" userId="668b837f-e629-4f9b-a257-aa345220691d" providerId="ADAL" clId="{F0371139-3D67-4525-901D-B2088032F94A}" dt="2026-04-08T09:20:03.906" v="1126"/>
          <ac:picMkLst>
            <pc:docMk/>
            <pc:sldMk cId="2888834880" sldId="262"/>
            <ac:picMk id="6148" creationId="{7EBDAF30-1334-927C-6715-0E7E1457AA57}"/>
          </ac:picMkLst>
        </pc:picChg>
        <pc:picChg chg="add mod">
          <ac:chgData name="Ole Elstrøm" userId="668b837f-e629-4f9b-a257-aa345220691d" providerId="ADAL" clId="{F0371139-3D67-4525-901D-B2088032F94A}" dt="2026-04-08T09:20:17.943" v="1132" actId="14100"/>
          <ac:picMkLst>
            <pc:docMk/>
            <pc:sldMk cId="2888834880" sldId="262"/>
            <ac:picMk id="6150" creationId="{4CAB04E5-E4A9-AD07-A963-514C803B3F49}"/>
          </ac:picMkLst>
        </pc:picChg>
        <pc:picChg chg="add mod">
          <ac:chgData name="Ole Elstrøm" userId="668b837f-e629-4f9b-a257-aa345220691d" providerId="ADAL" clId="{F0371139-3D67-4525-901D-B2088032F94A}" dt="2026-04-08T09:27:18.812" v="1262" actId="1076"/>
          <ac:picMkLst>
            <pc:docMk/>
            <pc:sldMk cId="2888834880" sldId="262"/>
            <ac:picMk id="6152" creationId="{72035F82-133F-04FF-09D7-4A1BCB1D091A}"/>
          </ac:picMkLst>
        </pc:picChg>
        <pc:picChg chg="add mod">
          <ac:chgData name="Ole Elstrøm" userId="668b837f-e629-4f9b-a257-aa345220691d" providerId="ADAL" clId="{F0371139-3D67-4525-901D-B2088032F94A}" dt="2026-04-08T09:27:21.069" v="1263" actId="1076"/>
          <ac:picMkLst>
            <pc:docMk/>
            <pc:sldMk cId="2888834880" sldId="262"/>
            <ac:picMk id="6154" creationId="{2F8B13F4-9FFD-88A4-8DAC-634801A3392D}"/>
          </ac:picMkLst>
        </pc:picChg>
      </pc:sldChg>
      <pc:sldChg chg="addSp modSp new mod">
        <pc:chgData name="Ole Elstrøm" userId="668b837f-e629-4f9b-a257-aa345220691d" providerId="ADAL" clId="{F0371139-3D67-4525-901D-B2088032F94A}" dt="2026-04-08T09:28:44.561" v="1402" actId="20577"/>
        <pc:sldMkLst>
          <pc:docMk/>
          <pc:sldMk cId="2222404422" sldId="263"/>
        </pc:sldMkLst>
        <pc:spChg chg="mod">
          <ac:chgData name="Ole Elstrøm" userId="668b837f-e629-4f9b-a257-aa345220691d" providerId="ADAL" clId="{F0371139-3D67-4525-901D-B2088032F94A}" dt="2026-04-08T09:28:44.561" v="1402" actId="20577"/>
          <ac:spMkLst>
            <pc:docMk/>
            <pc:sldMk cId="2222404422" sldId="263"/>
            <ac:spMk id="2" creationId="{1D8D0471-9CC6-9577-6459-ABB4F515FB94}"/>
          </ac:spMkLst>
        </pc:spChg>
        <pc:spChg chg="mod">
          <ac:chgData name="Ole Elstrøm" userId="668b837f-e629-4f9b-a257-aa345220691d" providerId="ADAL" clId="{F0371139-3D67-4525-901D-B2088032F94A}" dt="2026-04-08T08:36:39.595" v="36"/>
          <ac:spMkLst>
            <pc:docMk/>
            <pc:sldMk cId="2222404422" sldId="263"/>
            <ac:spMk id="3" creationId="{6E3C98F0-A449-6F04-5190-74C47579DE41}"/>
          </ac:spMkLst>
        </pc:spChg>
        <pc:picChg chg="add mod">
          <ac:chgData name="Ole Elstrøm" userId="668b837f-e629-4f9b-a257-aa345220691d" providerId="ADAL" clId="{F0371139-3D67-4525-901D-B2088032F94A}" dt="2026-04-08T09:28:35.432" v="1388" actId="1076"/>
          <ac:picMkLst>
            <pc:docMk/>
            <pc:sldMk cId="2222404422" sldId="263"/>
            <ac:picMk id="7170" creationId="{945266F9-E1A6-7BA5-1E6F-B3B7CD16F66C}"/>
          </ac:picMkLst>
        </pc:picChg>
      </pc:sldChg>
      <pc:sldChg chg="addSp delSp modSp new mod setBg">
        <pc:chgData name="Ole Elstrøm" userId="668b837f-e629-4f9b-a257-aa345220691d" providerId="ADAL" clId="{F0371139-3D67-4525-901D-B2088032F94A}" dt="2026-04-08T09:18:56.181" v="1124" actId="1076"/>
        <pc:sldMkLst>
          <pc:docMk/>
          <pc:sldMk cId="2821484454" sldId="264"/>
        </pc:sldMkLst>
        <pc:spChg chg="mod">
          <ac:chgData name="Ole Elstrøm" userId="668b837f-e629-4f9b-a257-aa345220691d" providerId="ADAL" clId="{F0371139-3D67-4525-901D-B2088032F94A}" dt="2026-04-08T09:18:44.185" v="1121" actId="26606"/>
          <ac:spMkLst>
            <pc:docMk/>
            <pc:sldMk cId="2821484454" sldId="264"/>
            <ac:spMk id="2" creationId="{26348420-9B7B-5966-1056-923DA254FD5D}"/>
          </ac:spMkLst>
        </pc:spChg>
        <pc:spChg chg="mod">
          <ac:chgData name="Ole Elstrøm" userId="668b837f-e629-4f9b-a257-aa345220691d" providerId="ADAL" clId="{F0371139-3D67-4525-901D-B2088032F94A}" dt="2026-04-08T09:18:44.185" v="1121" actId="26606"/>
          <ac:spMkLst>
            <pc:docMk/>
            <pc:sldMk cId="2821484454" sldId="264"/>
            <ac:spMk id="3" creationId="{1173BA66-911B-FC82-6660-CDA3623FC1A8}"/>
          </ac:spMkLst>
        </pc:spChg>
        <pc:spChg chg="add del">
          <ac:chgData name="Ole Elstrøm" userId="668b837f-e629-4f9b-a257-aa345220691d" providerId="ADAL" clId="{F0371139-3D67-4525-901D-B2088032F94A}" dt="2026-04-08T09:18:44.185" v="1121" actId="26606"/>
          <ac:spMkLst>
            <pc:docMk/>
            <pc:sldMk cId="2821484454" sldId="264"/>
            <ac:spMk id="5129" creationId="{38468727-63BE-4191-B4A6-C30C82C0E986}"/>
          </ac:spMkLst>
        </pc:spChg>
        <pc:spChg chg="add del">
          <ac:chgData name="Ole Elstrøm" userId="668b837f-e629-4f9b-a257-aa345220691d" providerId="ADAL" clId="{F0371139-3D67-4525-901D-B2088032F94A}" dt="2026-04-08T09:18:44.185" v="1121" actId="26606"/>
          <ac:spMkLst>
            <pc:docMk/>
            <pc:sldMk cId="2821484454" sldId="264"/>
            <ac:spMk id="5131" creationId="{9D355BB6-1BB8-4828-B246-CFB31742D7B8}"/>
          </ac:spMkLst>
        </pc:spChg>
        <pc:spChg chg="add del">
          <ac:chgData name="Ole Elstrøm" userId="668b837f-e629-4f9b-a257-aa345220691d" providerId="ADAL" clId="{F0371139-3D67-4525-901D-B2088032F94A}" dt="2026-04-08T09:18:44.185" v="1121" actId="26606"/>
          <ac:spMkLst>
            <pc:docMk/>
            <pc:sldMk cId="2821484454" sldId="264"/>
            <ac:spMk id="5133" creationId="{CA52A9B9-B2B3-46F0-9D53-0EFF9905BF8F}"/>
          </ac:spMkLst>
        </pc:spChg>
        <pc:picChg chg="add mod">
          <ac:chgData name="Ole Elstrøm" userId="668b837f-e629-4f9b-a257-aa345220691d" providerId="ADAL" clId="{F0371139-3D67-4525-901D-B2088032F94A}" dt="2026-04-08T09:18:56.181" v="1124" actId="1076"/>
          <ac:picMkLst>
            <pc:docMk/>
            <pc:sldMk cId="2821484454" sldId="264"/>
            <ac:picMk id="5122" creationId="{B295E30D-B2CB-5349-371A-2B919D3E645E}"/>
          </ac:picMkLst>
        </pc:picChg>
        <pc:picChg chg="add mod">
          <ac:chgData name="Ole Elstrøm" userId="668b837f-e629-4f9b-a257-aa345220691d" providerId="ADAL" clId="{F0371139-3D67-4525-901D-B2088032F94A}" dt="2026-04-08T09:18:50.999" v="1122" actId="1076"/>
          <ac:picMkLst>
            <pc:docMk/>
            <pc:sldMk cId="2821484454" sldId="264"/>
            <ac:picMk id="5124" creationId="{3C3703D8-B7E2-633C-3A8F-AA51E5E80C2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BE800-10BE-ADD5-DDF9-0C410A364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55CAA2B-A718-26A9-16D9-32D60E9B0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7D59BB6-7124-E260-ED12-3FE8A6ACB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37C8015-3B65-54F7-E899-2E4CFFE0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BA4E2F4-86C3-86ED-596B-8CB758CA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308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BF300-79B3-7314-A98A-7D713ECFF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481F5B7-6CC6-4C0B-69CB-846FDF16E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54FADE7-7FB4-C25D-B2D3-66827554B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61A320F-6DC0-6296-D2C0-F21F63C1B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2353229-AE62-DAA5-CE15-C73704F9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400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9664E16-C0B0-780F-7FF5-6B41137E5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3806C14-7DEB-E697-1822-8B5C0FF2A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29A8433-403F-6D5E-F64C-34AB1F881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C2666AB-D911-7802-4FB1-A1E3EC5C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FC1F09E-BE49-40F0-6F30-5BC16CE3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890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70699A-59C3-5257-22E6-9C8EE616E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988A393-60A9-048F-3605-872D87193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A024053-3F26-B23B-E548-AF17E1C2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3A86324-E615-27AF-D5A6-83BDCF40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5A6382E-B4A2-EFEB-A852-878E8FD8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350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AAC6B-0852-734E-7F05-72E788D5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0225CB5-A527-15AC-7C7E-43D56D609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F202DF6-7BA8-AE1F-34CF-069E9B0A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F721883-4DFF-DB7A-47B1-89FCE2E52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97CCCBC-3A05-9485-C5AF-FE7D9EBFB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097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281FE-2137-1EDF-E797-00D7E5C5D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2A88AB-11D1-519C-600F-BF4D90C68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7C258E7-57D0-4F94-C352-699E66F7D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3739FF-E55A-39BD-E983-FABE41AFC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09E6B43-3047-95BD-BE9A-8DA4509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8E9F67D-F59D-4C1C-0AB0-9CFE275B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318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B87D5-39C7-940A-765B-AC11AB2B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3AD7F95-3700-A18B-21B3-C67A2EE72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0B3253C-A526-DDA2-AA9A-9ECD5EF65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C2F7C80-D931-6CFC-8ABD-C5B4E16FE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FEFA5D9-A564-4A9C-A33A-245D8B8399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9EFCC21-8961-4762-304C-3F19FEA2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6CFBDA0-3CC6-1DFA-34C3-B019E2C37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A85F4B1-D5D4-6F50-DEBB-17DB3232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206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80D362-6269-2B69-ED7D-A7855CAC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9693C9A-A02A-58B4-0E66-AEAEABF0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05ABD58-13AB-3FD8-247D-9D7A251BE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067D48D-E93B-020F-733B-1034C88C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638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3847408-2FA5-775B-A21B-A07AD91B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80829E0-03CA-8E18-54A6-8C13B0FB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534944D-3CBB-33E1-A2F3-BE12EEEC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015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3F517-CAD3-160B-E57C-6852304F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8CBC43-F56A-E195-19B0-EA7620183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009EC07-5B79-77CF-047A-6C946B30C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F78CFEF-26E7-3179-4CD6-26F62330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FF34666-C738-9E67-6351-15220F16D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3AD74B9-EE1D-3D21-D6A9-DBAF817D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367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C3EDC-03B7-536A-BD7B-B6D568D19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89FD45F-844F-BCA3-D611-F20DA59EEA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8846C13-333C-EC53-A3BC-C3EEC0202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FFBA918-88FC-DF88-C1D9-7F1F9555A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7484439-7317-C290-CDD0-7221852F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B224B0D-89B5-5845-7A66-25DA9FC8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864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47E6E57-6216-83E3-A138-70B8895C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0CEFDAD-A8D6-4849-ADBA-4BC94A4C6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56E3DC2-DFB3-DC09-41AA-F6F2C6EB1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6CEF49-9B70-4AF8-8177-239667D706DB}" type="datetimeFigureOut">
              <a:rPr lang="da-DK" smtClean="0"/>
              <a:t>08-04-2026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6FFCE7-54D2-2291-3FE8-22A5381D7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5F34BE3-6290-B686-3E58-3048C9C75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928396-D11C-43D0-B1D2-0768985FDD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502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11DDFB-3D2E-BAA8-357A-5813AF306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4164820"/>
          </a:xfrm>
        </p:spPr>
        <p:txBody>
          <a:bodyPr anchor="t">
            <a:normAutofit/>
          </a:bodyPr>
          <a:lstStyle/>
          <a:p>
            <a:pPr algn="r"/>
            <a:r>
              <a:rPr lang="da-DK" sz="8000" dirty="0">
                <a:solidFill>
                  <a:srgbClr val="FFFFFF"/>
                </a:solidFill>
              </a:rPr>
              <a:t>Økologi 1</a:t>
            </a:r>
            <a:br>
              <a:rPr lang="da-DK" sz="8000" dirty="0">
                <a:solidFill>
                  <a:srgbClr val="FFFFFF"/>
                </a:solidFill>
              </a:rPr>
            </a:br>
            <a:r>
              <a:rPr lang="da-DK" sz="3300" dirty="0">
                <a:solidFill>
                  <a:srgbClr val="FFFFFF"/>
                </a:solidFill>
              </a:rPr>
              <a:t>Viden om, hvordan levende organismer i naturen lever sammen (ikke Disney) og er afhængige af hinanden.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64700F0-3FCA-CB28-4B07-161234485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8" y="5972174"/>
            <a:ext cx="8578699" cy="504825"/>
          </a:xfrm>
        </p:spPr>
        <p:txBody>
          <a:bodyPr>
            <a:normAutofit/>
          </a:bodyPr>
          <a:lstStyle/>
          <a:p>
            <a:pPr algn="l"/>
            <a:r>
              <a:rPr lang="da-DK" sz="2000">
                <a:solidFill>
                  <a:srgbClr val="FFFFFF"/>
                </a:solidFill>
              </a:rPr>
              <a:t>Biologi i udvikling s. 215-219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6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F3E5B-DFC9-5A60-6139-68B4D29ED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Økosystemer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B6D95F-A6EF-0310-50B6-E4D0E02BD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b="1" i="1" dirty="0"/>
              <a:t>Definition: </a:t>
            </a:r>
            <a:r>
              <a:rPr lang="da-DK" dirty="0"/>
              <a:t>Et økosystem er en samlebetegnelse for et områdes levende organismer og deres indbyrdes samspil og påvirkninger, samt deres samspil med den ikke-levende omverden, fx organisk materiale, jord, mineraler, vand, luft og alle kemiske og fysiske faktorer.</a:t>
            </a:r>
          </a:p>
          <a:p>
            <a:r>
              <a:rPr lang="da-DK" b="1" i="1" dirty="0"/>
              <a:t>Habitat</a:t>
            </a:r>
            <a:r>
              <a:rPr lang="da-DK" dirty="0"/>
              <a:t>: Er artens levested.</a:t>
            </a:r>
          </a:p>
          <a:p>
            <a:r>
              <a:rPr lang="da-DK" b="1" i="1" dirty="0"/>
              <a:t>Niche</a:t>
            </a:r>
            <a:r>
              <a:rPr lang="da-DK" dirty="0"/>
              <a:t>: Er artens levevej, altså den måde at leve og overleve på (fødevalg, levested osv.) Sagt på en anden måde mængden af de krav til omgivelserne en dyre- eller planteart stiller for at kunne klare sig.</a:t>
            </a:r>
          </a:p>
          <a:p>
            <a:r>
              <a:rPr lang="da-DK" b="1" i="1" dirty="0"/>
              <a:t>Eksempler på habitater</a:t>
            </a:r>
            <a:r>
              <a:rPr lang="da-DK" dirty="0"/>
              <a:t>: </a:t>
            </a:r>
          </a:p>
          <a:p>
            <a:endParaRPr lang="da-DK" dirty="0"/>
          </a:p>
        </p:txBody>
      </p:sp>
      <p:pic>
        <p:nvPicPr>
          <p:cNvPr id="1036" name="Picture 12" descr="Eng">
            <a:extLst>
              <a:ext uri="{FF2B5EF4-FFF2-40B4-BE49-F238E27FC236}">
                <a16:creationId xmlns:a16="http://schemas.microsoft.com/office/drawing/2014/main" id="{4F27525C-0733-8A9A-902A-0538052C6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04" y="237370"/>
            <a:ext cx="5980219" cy="398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rrild Hede - Herning-Ikast Afd.">
            <a:extLst>
              <a:ext uri="{FF2B5EF4-FFF2-40B4-BE49-F238E27FC236}">
                <a16:creationId xmlns:a16="http://schemas.microsoft.com/office/drawing/2014/main" id="{278D5C24-3740-12ED-A9D8-9008ABF1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30" y="362615"/>
            <a:ext cx="8165927" cy="54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ng – Lex">
            <a:extLst>
              <a:ext uri="{FF2B5EF4-FFF2-40B4-BE49-F238E27FC236}">
                <a16:creationId xmlns:a16="http://schemas.microsoft.com/office/drawing/2014/main" id="{C346F488-B238-7EF6-F6AF-BA85FC192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298" y="1388146"/>
            <a:ext cx="9288081" cy="351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Økosystem | Klimaleksikon">
            <a:extLst>
              <a:ext uri="{FF2B5EF4-FFF2-40B4-BE49-F238E27FC236}">
                <a16:creationId xmlns:a16="http://schemas.microsoft.com/office/drawing/2014/main" id="{A93AC71C-3AC3-3C84-883D-7B13B38A3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28" y="2216715"/>
            <a:ext cx="652382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Økologi Generelt om økosystemer">
            <a:extLst>
              <a:ext uri="{FF2B5EF4-FFF2-40B4-BE49-F238E27FC236}">
                <a16:creationId xmlns:a16="http://schemas.microsoft.com/office/drawing/2014/main" id="{A4206718-EC03-435A-E0CD-68095167C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t="20693" r="18458" b="9369"/>
          <a:stretch>
            <a:fillRect/>
          </a:stretch>
        </p:blipFill>
        <p:spPr bwMode="auto">
          <a:xfrm>
            <a:off x="3869480" y="1027906"/>
            <a:ext cx="8255874" cy="520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øgeskov med anemoner">
            <a:extLst>
              <a:ext uri="{FF2B5EF4-FFF2-40B4-BE49-F238E27FC236}">
                <a16:creationId xmlns:a16="http://schemas.microsoft.com/office/drawing/2014/main" id="{0DA671E1-43FF-7236-70A7-8D46CD29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15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769A8-0313-1E0F-58F5-CFF83B941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Energi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52230AF-EBDE-1828-A257-334F077BE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Fotosyntese</a:t>
            </a:r>
          </a:p>
          <a:p>
            <a:pPr lvl="1"/>
            <a:r>
              <a:rPr lang="da-DK" sz="2000" dirty="0"/>
              <a:t>Foregår i </a:t>
            </a:r>
            <a:r>
              <a:rPr lang="da-DK" sz="2000" dirty="0" err="1"/>
              <a:t>kloroplaster</a:t>
            </a:r>
            <a:r>
              <a:rPr lang="da-DK" sz="2000" dirty="0"/>
              <a:t>/grønkorn</a:t>
            </a:r>
          </a:p>
          <a:p>
            <a:pPr lvl="1"/>
            <a:r>
              <a:rPr lang="da-DK" sz="2000" dirty="0"/>
              <a:t>Danner glukose ud fra lys, vand </a:t>
            </a:r>
            <a:br>
              <a:rPr lang="da-DK" sz="2000" dirty="0"/>
            </a:br>
            <a:r>
              <a:rPr lang="da-DK" sz="2000" dirty="0"/>
              <a:t>og kuldioxid</a:t>
            </a:r>
          </a:p>
          <a:p>
            <a:pPr lvl="1"/>
            <a:r>
              <a:rPr lang="da-DK" sz="2000" dirty="0"/>
              <a:t>CO</a:t>
            </a:r>
            <a:r>
              <a:rPr lang="da-DK" sz="2000" baseline="-25000" dirty="0"/>
              <a:t>2</a:t>
            </a:r>
            <a:r>
              <a:rPr lang="da-DK" sz="2000" dirty="0"/>
              <a:t> + H</a:t>
            </a:r>
            <a:r>
              <a:rPr lang="da-DK" sz="2000" baseline="-25000" dirty="0"/>
              <a:t>2</a:t>
            </a:r>
            <a:r>
              <a:rPr lang="da-DK" sz="2000" dirty="0"/>
              <a:t>O + lys </a:t>
            </a:r>
            <a:r>
              <a:rPr lang="da-DK" sz="2000" dirty="0">
                <a:sym typeface="Wingdings" panose="05000000000000000000" pitchFamily="2" charset="2"/>
              </a:rPr>
              <a:t> C</a:t>
            </a:r>
            <a:r>
              <a:rPr lang="da-DK" sz="2000" baseline="-25000" dirty="0">
                <a:sym typeface="Wingdings" panose="05000000000000000000" pitchFamily="2" charset="2"/>
              </a:rPr>
              <a:t>6</a:t>
            </a:r>
            <a:r>
              <a:rPr lang="da-DK" sz="2000" dirty="0">
                <a:sym typeface="Wingdings" panose="05000000000000000000" pitchFamily="2" charset="2"/>
              </a:rPr>
              <a:t>H</a:t>
            </a:r>
            <a:r>
              <a:rPr lang="da-DK" sz="2000" baseline="-25000" dirty="0">
                <a:sym typeface="Wingdings" panose="05000000000000000000" pitchFamily="2" charset="2"/>
              </a:rPr>
              <a:t>12</a:t>
            </a:r>
            <a:r>
              <a:rPr lang="da-DK" sz="2000" dirty="0">
                <a:sym typeface="Wingdings" panose="05000000000000000000" pitchFamily="2" charset="2"/>
              </a:rPr>
              <a:t>O</a:t>
            </a:r>
            <a:r>
              <a:rPr lang="da-DK" sz="2000" baseline="-25000" dirty="0">
                <a:sym typeface="Wingdings" panose="05000000000000000000" pitchFamily="2" charset="2"/>
              </a:rPr>
              <a:t>6</a:t>
            </a:r>
            <a:endParaRPr lang="da-DK" sz="2000" baseline="-25000" dirty="0"/>
          </a:p>
          <a:p>
            <a:r>
              <a:rPr lang="da-DK" dirty="0"/>
              <a:t>Respiration hos dyr, planter, </a:t>
            </a:r>
            <a:br>
              <a:rPr lang="da-DK" dirty="0"/>
            </a:br>
            <a:r>
              <a:rPr lang="da-DK" dirty="0"/>
              <a:t>bakterier og svampe</a:t>
            </a:r>
          </a:p>
          <a:p>
            <a:pPr lvl="1"/>
            <a:r>
              <a:rPr lang="da-DK" sz="2000" dirty="0"/>
              <a:t>Foregår i mitokondrier</a:t>
            </a:r>
          </a:p>
          <a:p>
            <a:pPr lvl="1"/>
            <a:r>
              <a:rPr lang="da-DK" sz="2000" dirty="0"/>
              <a:t>Forbrænder glukose ved brug af ilt, så der gendannes ATP.</a:t>
            </a:r>
          </a:p>
          <a:p>
            <a:pPr lvl="1"/>
            <a:r>
              <a:rPr lang="da-DK" sz="2000" dirty="0">
                <a:sym typeface="Wingdings" panose="05000000000000000000" pitchFamily="2" charset="2"/>
              </a:rPr>
              <a:t>C</a:t>
            </a:r>
            <a:r>
              <a:rPr lang="da-DK" sz="2000" baseline="-25000" dirty="0">
                <a:sym typeface="Wingdings" panose="05000000000000000000" pitchFamily="2" charset="2"/>
              </a:rPr>
              <a:t>6</a:t>
            </a:r>
            <a:r>
              <a:rPr lang="da-DK" sz="2000" dirty="0">
                <a:sym typeface="Wingdings" panose="05000000000000000000" pitchFamily="2" charset="2"/>
              </a:rPr>
              <a:t>H</a:t>
            </a:r>
            <a:r>
              <a:rPr lang="da-DK" sz="2000" baseline="-25000" dirty="0">
                <a:sym typeface="Wingdings" panose="05000000000000000000" pitchFamily="2" charset="2"/>
              </a:rPr>
              <a:t>12</a:t>
            </a:r>
            <a:r>
              <a:rPr lang="da-DK" sz="2000" dirty="0">
                <a:sym typeface="Wingdings" panose="05000000000000000000" pitchFamily="2" charset="2"/>
              </a:rPr>
              <a:t>O</a:t>
            </a:r>
            <a:r>
              <a:rPr lang="da-DK" sz="2000" baseline="-25000" dirty="0">
                <a:sym typeface="Wingdings" panose="05000000000000000000" pitchFamily="2" charset="2"/>
              </a:rPr>
              <a:t>6 </a:t>
            </a:r>
            <a:r>
              <a:rPr lang="da-DK" sz="2000" dirty="0">
                <a:sym typeface="Wingdings" panose="05000000000000000000" pitchFamily="2" charset="2"/>
              </a:rPr>
              <a:t>+ O</a:t>
            </a:r>
            <a:r>
              <a:rPr lang="da-DK" sz="2000" baseline="-25000" dirty="0">
                <a:sym typeface="Wingdings" panose="05000000000000000000" pitchFamily="2" charset="2"/>
              </a:rPr>
              <a:t>2</a:t>
            </a:r>
            <a:r>
              <a:rPr lang="da-DK" sz="2000" dirty="0">
                <a:sym typeface="Wingdings" panose="05000000000000000000" pitchFamily="2" charset="2"/>
              </a:rPr>
              <a:t> + 30 (ADP + P)  </a:t>
            </a:r>
            <a:r>
              <a:rPr lang="da-DK" sz="2000" dirty="0"/>
              <a:t>CO</a:t>
            </a:r>
            <a:r>
              <a:rPr lang="da-DK" sz="2000" baseline="-25000" dirty="0"/>
              <a:t>2</a:t>
            </a:r>
            <a:r>
              <a:rPr lang="da-DK" sz="2000" dirty="0"/>
              <a:t> + H</a:t>
            </a:r>
            <a:r>
              <a:rPr lang="da-DK" sz="2000" baseline="-25000" dirty="0"/>
              <a:t>2</a:t>
            </a:r>
            <a:r>
              <a:rPr lang="da-DK" sz="2000" dirty="0"/>
              <a:t>O + 30 (ATP)</a:t>
            </a:r>
          </a:p>
          <a:p>
            <a:br>
              <a:rPr lang="da-DK" sz="2400" dirty="0"/>
            </a:br>
            <a:r>
              <a:rPr lang="da-DK" sz="2400" dirty="0"/>
              <a:t>Anaerobt arbejde hos f.eks. bakterier og dyr.</a:t>
            </a:r>
          </a:p>
          <a:p>
            <a:pPr lvl="1"/>
            <a:r>
              <a:rPr lang="da-DK" sz="2000" dirty="0"/>
              <a:t>Hvis der ikke er ilt til stede, så kan nogle organismer danne f.eks.</a:t>
            </a:r>
            <a:br>
              <a:rPr lang="da-DK" sz="2000" dirty="0"/>
            </a:br>
            <a:r>
              <a:rPr lang="da-DK" sz="2000" dirty="0"/>
              <a:t>Alkohol eller mælkesyre og samtidig gendanne 2 ATP.</a:t>
            </a:r>
          </a:p>
          <a:p>
            <a:r>
              <a:rPr lang="da-DK" dirty="0"/>
              <a:t>ATP 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9C8550C2-A34F-EB84-FA88-3252162B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27" y="87970"/>
            <a:ext cx="6528707" cy="3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2F8E0BFD-086E-DB4A-519F-886E71967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" b="23000"/>
          <a:stretch>
            <a:fillRect/>
          </a:stretch>
        </p:blipFill>
        <p:spPr bwMode="auto">
          <a:xfrm>
            <a:off x="8480423" y="3260533"/>
            <a:ext cx="3233455" cy="24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ndefined">
            <a:extLst>
              <a:ext uri="{FF2B5EF4-FFF2-40B4-BE49-F238E27FC236}">
                <a16:creationId xmlns:a16="http://schemas.microsoft.com/office/drawing/2014/main" id="{D88D3B7E-5F95-BFE0-B4E9-17AE930CE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7" y="5731590"/>
            <a:ext cx="4005943" cy="118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1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8AE94-04A2-6CF2-DFB5-4CAEA3A9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Er den autotrof eller </a:t>
            </a:r>
            <a:r>
              <a:rPr lang="da-DK" dirty="0" err="1"/>
              <a:t>heterotrof</a:t>
            </a:r>
            <a:r>
              <a:rPr lang="da-DK" dirty="0"/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C80D55-0956-52CB-E0E4-0A05241C3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074" name="Picture 2" descr="To galloway er druknet i tøvejret | Maskinbladet">
            <a:extLst>
              <a:ext uri="{FF2B5EF4-FFF2-40B4-BE49-F238E27FC236}">
                <a16:creationId xmlns:a16="http://schemas.microsoft.com/office/drawing/2014/main" id="{A0EA9A2A-7696-493E-DEA2-219F3424E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" y="1561832"/>
            <a:ext cx="5064579" cy="31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akterier - Opbygning, forekomst og formering - Lex">
            <a:extLst>
              <a:ext uri="{FF2B5EF4-FFF2-40B4-BE49-F238E27FC236}">
                <a16:creationId xmlns:a16="http://schemas.microsoft.com/office/drawing/2014/main" id="{092B0033-5CE1-3820-D24D-5E4CA853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45" y="1948477"/>
            <a:ext cx="6303509" cy="328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Vitruvian Man - Wikipedia">
            <a:extLst>
              <a:ext uri="{FF2B5EF4-FFF2-40B4-BE49-F238E27FC236}">
                <a16:creationId xmlns:a16="http://schemas.microsoft.com/office/drawing/2014/main" id="{FCDCD5E5-C38B-B8CE-A89F-306B51FCD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02" y="365125"/>
            <a:ext cx="5043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Blågrønalger, Cyanobakterier foto - billede 112974">
            <a:extLst>
              <a:ext uri="{FF2B5EF4-FFF2-40B4-BE49-F238E27FC236}">
                <a16:creationId xmlns:a16="http://schemas.microsoft.com/office/drawing/2014/main" id="{7F166634-4768-20A6-D2E2-C48B48EB2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93" y="1278354"/>
            <a:ext cx="5595273" cy="37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ælkebøtten er en spiselig plante | Marie Ladefoged - Fra mere til bedre">
            <a:extLst>
              <a:ext uri="{FF2B5EF4-FFF2-40B4-BE49-F238E27FC236}">
                <a16:creationId xmlns:a16="http://schemas.microsoft.com/office/drawing/2014/main" id="{A02826F5-C9AE-FE2A-7316-3139FDED3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5" y="540866"/>
            <a:ext cx="8131629" cy="60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us: Den ultimative guide (2026) - Skadedyrsexperten.dk">
            <a:extLst>
              <a:ext uri="{FF2B5EF4-FFF2-40B4-BE49-F238E27FC236}">
                <a16:creationId xmlns:a16="http://schemas.microsoft.com/office/drawing/2014/main" id="{1347EF33-049C-83C2-9ED2-180FCDABD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221" y="1561832"/>
            <a:ext cx="5064579" cy="337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luesvampe – Lex">
            <a:extLst>
              <a:ext uri="{FF2B5EF4-FFF2-40B4-BE49-F238E27FC236}">
                <a16:creationId xmlns:a16="http://schemas.microsoft.com/office/drawing/2014/main" id="{1D4DAC70-827C-6F20-5D54-F23A7DE5D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1" y="2588500"/>
            <a:ext cx="5919787" cy="37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2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26D89-C8C9-DCCC-535F-CDAB10770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da-DK" sz="3400"/>
              <a:t>Fødekæder og fødenet</a:t>
            </a: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8912EE-9539-F7D8-E43E-EA39F512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da-DK" sz="1800"/>
              <a:t>Græsningsfødekæde</a:t>
            </a:r>
          </a:p>
          <a:p>
            <a:endParaRPr lang="da-DK" sz="1800"/>
          </a:p>
          <a:p>
            <a:r>
              <a:rPr lang="da-DK" sz="1800"/>
              <a:t>Nedbryderfødekæde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6A289CE-6ED2-C47B-8909-145206A78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039" y="914401"/>
            <a:ext cx="7820753" cy="568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90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48420-9B7B-5966-1056-923DA254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Forenklet fødenet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73BA66-911B-FC82-6660-CDA3623FC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B295E30D-B2CB-5349-371A-2B919D3E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2" y="1690688"/>
            <a:ext cx="6480573" cy="379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ndefined">
            <a:extLst>
              <a:ext uri="{FF2B5EF4-FFF2-40B4-BE49-F238E27FC236}">
                <a16:creationId xmlns:a16="http://schemas.microsoft.com/office/drawing/2014/main" id="{3C3703D8-B7E2-633C-3A8F-AA51E5E80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021" y="97972"/>
            <a:ext cx="4635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84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4985B-E797-91CF-3031-3FAA2D7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3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a-DK" dirty="0"/>
              <a:t>Det store fødenet, brug nu jeres ord: </a:t>
            </a:r>
            <a:br>
              <a:rPr lang="da-DK" dirty="0"/>
            </a:br>
            <a:r>
              <a:rPr lang="da-DK" sz="2200" dirty="0" err="1"/>
              <a:t>H</a:t>
            </a:r>
            <a:r>
              <a:rPr lang="da-DK" sz="2400" dirty="0" err="1"/>
              <a:t>eterotrof</a:t>
            </a:r>
            <a:r>
              <a:rPr lang="da-DK" sz="2400" dirty="0"/>
              <a:t>, autotrof, primærproducent, konsument, rovdyr, niche, habitat, abiotisk og biotisk faktor. Beskriv en sammenhæng.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DD5C1C-2AEA-DB7D-C273-59236C4E2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4E45F5A-5000-1617-D3CE-4D2D7A0D6C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97" t="22540" r="13493" b="5323"/>
          <a:stretch>
            <a:fillRect/>
          </a:stretch>
        </p:blipFill>
        <p:spPr>
          <a:xfrm>
            <a:off x="598714" y="1184165"/>
            <a:ext cx="9263743" cy="567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17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7" name="Rectangle 6156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9" name="Freeform: Shape 6158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029937-C6BF-34AB-6FC2-CB2F4E063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01" y="-185058"/>
            <a:ext cx="3739341" cy="1330839"/>
          </a:xfrm>
        </p:spPr>
        <p:txBody>
          <a:bodyPr>
            <a:normAutofit/>
          </a:bodyPr>
          <a:lstStyle/>
          <a:p>
            <a:r>
              <a:rPr lang="da-DK" dirty="0"/>
              <a:t>Fødepyramide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E5BCD7-406A-03A5-AA35-D2A405B88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6" y="881743"/>
            <a:ext cx="3516482" cy="5220945"/>
          </a:xfrm>
        </p:spPr>
        <p:txBody>
          <a:bodyPr>
            <a:normAutofit/>
          </a:bodyPr>
          <a:lstStyle/>
          <a:p>
            <a:r>
              <a:rPr lang="da-DK" sz="1700" dirty="0"/>
              <a:t>Den med NPP = BPP – R</a:t>
            </a:r>
          </a:p>
          <a:p>
            <a:pPr lvl="1"/>
            <a:r>
              <a:rPr lang="da-DK" sz="1700" dirty="0"/>
              <a:t>Nettoprimærproduktion (NPP) er det der bliver til mere plante (vækst)</a:t>
            </a:r>
          </a:p>
          <a:p>
            <a:pPr lvl="1"/>
            <a:r>
              <a:rPr lang="da-DK" sz="1700" dirty="0"/>
              <a:t>Bruttoprimærproduktion (BPP) er den samlede fotosyntese.</a:t>
            </a:r>
          </a:p>
          <a:p>
            <a:pPr lvl="1"/>
            <a:r>
              <a:rPr lang="da-DK" sz="1700" dirty="0"/>
              <a:t>Respirationen (R) er det planten bruger på at overleve (lige som jer)</a:t>
            </a:r>
          </a:p>
          <a:p>
            <a:r>
              <a:rPr lang="da-DK" sz="2100" dirty="0"/>
              <a:t>10% af energien går videre til næste led og 90% går til respiration.</a:t>
            </a:r>
          </a:p>
          <a:p>
            <a:pPr lvl="1"/>
            <a:endParaRPr lang="da-DK" sz="1700" dirty="0"/>
          </a:p>
          <a:p>
            <a:r>
              <a:rPr lang="da-DK" sz="1700" dirty="0"/>
              <a:t>Hos dyr er der noget, som assimileres (optages) og noget som går </a:t>
            </a:r>
            <a:r>
              <a:rPr lang="da-DK" sz="1700" dirty="0" err="1"/>
              <a:t>unedbrudt</a:t>
            </a:r>
            <a:r>
              <a:rPr lang="da-DK" sz="1700" dirty="0"/>
              <a:t> igennem (ekskrementer)</a:t>
            </a:r>
          </a:p>
          <a:p>
            <a:endParaRPr lang="da-DK" sz="1700" dirty="0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72035F82-133F-04FF-09D7-4A1BCB1D0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2542" y="278551"/>
            <a:ext cx="6155141" cy="33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Melbillelarvers fødeudnyttelse">
            <a:extLst>
              <a:ext uri="{FF2B5EF4-FFF2-40B4-BE49-F238E27FC236}">
                <a16:creationId xmlns:a16="http://schemas.microsoft.com/office/drawing/2014/main" id="{2F8B13F4-9FFD-88A4-8DAC-634801A3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764" y="4912063"/>
            <a:ext cx="38195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834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D0471-9CC6-9577-6459-ABB4F515F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FN’s 17 verdensmål og økologi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E3C98F0-A449-6F04-5190-74C47579D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170" name="Picture 2" descr="FNs verdensmål">
            <a:extLst>
              <a:ext uri="{FF2B5EF4-FFF2-40B4-BE49-F238E27FC236}">
                <a16:creationId xmlns:a16="http://schemas.microsoft.com/office/drawing/2014/main" id="{945266F9-E1A6-7BA5-1E6F-B3B7CD16F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1519972"/>
            <a:ext cx="9982200" cy="497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04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370</Words>
  <Application>Microsoft Office PowerPoint</Application>
  <PresentationFormat>Widescreen</PresentationFormat>
  <Paragraphs>35</Paragraphs>
  <Slides>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Wingdings</vt:lpstr>
      <vt:lpstr>Office-tema</vt:lpstr>
      <vt:lpstr>Økologi 1 Viden om, hvordan levende organismer i naturen lever sammen (ikke Disney) og er afhængige af hinanden.</vt:lpstr>
      <vt:lpstr>Økosystemer</vt:lpstr>
      <vt:lpstr>Energi </vt:lpstr>
      <vt:lpstr>Er den autotrof eller heterotrof?</vt:lpstr>
      <vt:lpstr>Fødekæder og fødenet</vt:lpstr>
      <vt:lpstr>Forenklet fødenet</vt:lpstr>
      <vt:lpstr>Det store fødenet, brug nu jeres ord:  Heterotrof, autotrof, primærproducent, konsument, rovdyr, niche, habitat, abiotisk og biotisk faktor. Beskriv en sammenhæng.</vt:lpstr>
      <vt:lpstr>Fødepyramide</vt:lpstr>
      <vt:lpstr>FN’s 17 verdensmål og økologi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 Elstrøm</dc:creator>
  <cp:lastModifiedBy>Ole Elstrøm</cp:lastModifiedBy>
  <cp:revision>1</cp:revision>
  <dcterms:created xsi:type="dcterms:W3CDTF">2026-04-08T08:21:08Z</dcterms:created>
  <dcterms:modified xsi:type="dcterms:W3CDTF">2026-04-08T09:32:44Z</dcterms:modified>
</cp:coreProperties>
</file>