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60" r:id="rId5"/>
    <p:sldId id="265" r:id="rId6"/>
    <p:sldId id="259" r:id="rId7"/>
    <p:sldId id="264" r:id="rId8"/>
    <p:sldId id="261" r:id="rId9"/>
    <p:sldId id="262" r:id="rId10"/>
    <p:sldId id="263" r:id="rId11"/>
    <p:sldId id="266" r:id="rId12"/>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5960" autoAdjust="0"/>
  </p:normalViewPr>
  <p:slideViewPr>
    <p:cSldViewPr snapToGrid="0">
      <p:cViewPr varScale="1">
        <p:scale>
          <a:sx n="40" d="100"/>
          <a:sy n="40" d="100"/>
        </p:scale>
        <p:origin x="44" y="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ds Nielsen" userId="dfe19b17-f627-47bf-97e6-ddad30548824" providerId="ADAL" clId="{FBD728C5-62B8-4427-9804-F86C207D1F1A}"/>
    <pc:docChg chg="custSel modSld">
      <pc:chgData name="Mads Nielsen" userId="dfe19b17-f627-47bf-97e6-ddad30548824" providerId="ADAL" clId="{FBD728C5-62B8-4427-9804-F86C207D1F1A}" dt="2026-04-14T20:04:48.098" v="732" actId="20577"/>
      <pc:docMkLst>
        <pc:docMk/>
      </pc:docMkLst>
      <pc:sldChg chg="modSp mod">
        <pc:chgData name="Mads Nielsen" userId="dfe19b17-f627-47bf-97e6-ddad30548824" providerId="ADAL" clId="{FBD728C5-62B8-4427-9804-F86C207D1F1A}" dt="2026-04-14T19:45:54.455" v="88" actId="20577"/>
        <pc:sldMkLst>
          <pc:docMk/>
          <pc:sldMk cId="2714367436" sldId="257"/>
        </pc:sldMkLst>
        <pc:spChg chg="mod">
          <ac:chgData name="Mads Nielsen" userId="dfe19b17-f627-47bf-97e6-ddad30548824" providerId="ADAL" clId="{FBD728C5-62B8-4427-9804-F86C207D1F1A}" dt="2026-04-14T19:45:54.455" v="88" actId="20577"/>
          <ac:spMkLst>
            <pc:docMk/>
            <pc:sldMk cId="2714367436" sldId="257"/>
            <ac:spMk id="3" creationId="{A65DFE8D-6D2C-C4B6-A7E2-D8DA4F7CB6E6}"/>
          </ac:spMkLst>
        </pc:spChg>
      </pc:sldChg>
      <pc:sldChg chg="modSp mod">
        <pc:chgData name="Mads Nielsen" userId="dfe19b17-f627-47bf-97e6-ddad30548824" providerId="ADAL" clId="{FBD728C5-62B8-4427-9804-F86C207D1F1A}" dt="2026-04-14T19:47:59.743" v="136" actId="113"/>
        <pc:sldMkLst>
          <pc:docMk/>
          <pc:sldMk cId="874578865" sldId="258"/>
        </pc:sldMkLst>
        <pc:spChg chg="mod">
          <ac:chgData name="Mads Nielsen" userId="dfe19b17-f627-47bf-97e6-ddad30548824" providerId="ADAL" clId="{FBD728C5-62B8-4427-9804-F86C207D1F1A}" dt="2026-04-14T19:47:59.743" v="136" actId="113"/>
          <ac:spMkLst>
            <pc:docMk/>
            <pc:sldMk cId="874578865" sldId="258"/>
            <ac:spMk id="3" creationId="{A6C9E55F-D86E-3736-551B-A47E25083D69}"/>
          </ac:spMkLst>
        </pc:spChg>
      </pc:sldChg>
      <pc:sldChg chg="modSp mod modNotesTx">
        <pc:chgData name="Mads Nielsen" userId="dfe19b17-f627-47bf-97e6-ddad30548824" providerId="ADAL" clId="{FBD728C5-62B8-4427-9804-F86C207D1F1A}" dt="2026-04-14T19:56:37.297" v="506" actId="20577"/>
        <pc:sldMkLst>
          <pc:docMk/>
          <pc:sldMk cId="3294804189" sldId="259"/>
        </pc:sldMkLst>
        <pc:spChg chg="mod">
          <ac:chgData name="Mads Nielsen" userId="dfe19b17-f627-47bf-97e6-ddad30548824" providerId="ADAL" clId="{FBD728C5-62B8-4427-9804-F86C207D1F1A}" dt="2026-04-14T19:56:37.297" v="506" actId="20577"/>
          <ac:spMkLst>
            <pc:docMk/>
            <pc:sldMk cId="3294804189" sldId="259"/>
            <ac:spMk id="3" creationId="{C2EE9E6B-24D5-90B2-C364-9A0191AC3AE3}"/>
          </ac:spMkLst>
        </pc:spChg>
      </pc:sldChg>
      <pc:sldChg chg="modSp mod">
        <pc:chgData name="Mads Nielsen" userId="dfe19b17-f627-47bf-97e6-ddad30548824" providerId="ADAL" clId="{FBD728C5-62B8-4427-9804-F86C207D1F1A}" dt="2026-04-14T19:49:22.749" v="199" actId="20577"/>
        <pc:sldMkLst>
          <pc:docMk/>
          <pc:sldMk cId="2244232660" sldId="260"/>
        </pc:sldMkLst>
        <pc:spChg chg="mod">
          <ac:chgData name="Mads Nielsen" userId="dfe19b17-f627-47bf-97e6-ddad30548824" providerId="ADAL" clId="{FBD728C5-62B8-4427-9804-F86C207D1F1A}" dt="2026-04-14T19:48:25.486" v="138" actId="20577"/>
          <ac:spMkLst>
            <pc:docMk/>
            <pc:sldMk cId="2244232660" sldId="260"/>
            <ac:spMk id="2" creationId="{A8F0B220-49CD-A281-2339-73C0E2DD70D6}"/>
          </ac:spMkLst>
        </pc:spChg>
        <pc:spChg chg="mod">
          <ac:chgData name="Mads Nielsen" userId="dfe19b17-f627-47bf-97e6-ddad30548824" providerId="ADAL" clId="{FBD728C5-62B8-4427-9804-F86C207D1F1A}" dt="2026-04-14T19:49:22.749" v="199" actId="20577"/>
          <ac:spMkLst>
            <pc:docMk/>
            <pc:sldMk cId="2244232660" sldId="260"/>
            <ac:spMk id="3" creationId="{03DC7E90-A3EE-6D09-1A4F-1F270C4C93ED}"/>
          </ac:spMkLst>
        </pc:spChg>
      </pc:sldChg>
      <pc:sldChg chg="modSp mod">
        <pc:chgData name="Mads Nielsen" userId="dfe19b17-f627-47bf-97e6-ddad30548824" providerId="ADAL" clId="{FBD728C5-62B8-4427-9804-F86C207D1F1A}" dt="2026-04-14T19:58:59.842" v="577" actId="20577"/>
        <pc:sldMkLst>
          <pc:docMk/>
          <pc:sldMk cId="1005183789" sldId="261"/>
        </pc:sldMkLst>
        <pc:spChg chg="mod">
          <ac:chgData name="Mads Nielsen" userId="dfe19b17-f627-47bf-97e6-ddad30548824" providerId="ADAL" clId="{FBD728C5-62B8-4427-9804-F86C207D1F1A}" dt="2026-04-14T19:58:59.842" v="577" actId="20577"/>
          <ac:spMkLst>
            <pc:docMk/>
            <pc:sldMk cId="1005183789" sldId="261"/>
            <ac:spMk id="3" creationId="{FFDAFA17-68B3-B31A-4242-61CC6AA7589D}"/>
          </ac:spMkLst>
        </pc:spChg>
      </pc:sldChg>
      <pc:sldChg chg="modSp mod">
        <pc:chgData name="Mads Nielsen" userId="dfe19b17-f627-47bf-97e6-ddad30548824" providerId="ADAL" clId="{FBD728C5-62B8-4427-9804-F86C207D1F1A}" dt="2026-04-14T20:01:14.525" v="643" actId="1076"/>
        <pc:sldMkLst>
          <pc:docMk/>
          <pc:sldMk cId="1277767683" sldId="262"/>
        </pc:sldMkLst>
        <pc:spChg chg="mod">
          <ac:chgData name="Mads Nielsen" userId="dfe19b17-f627-47bf-97e6-ddad30548824" providerId="ADAL" clId="{FBD728C5-62B8-4427-9804-F86C207D1F1A}" dt="2026-04-14T20:00:32.686" v="642" actId="20577"/>
          <ac:spMkLst>
            <pc:docMk/>
            <pc:sldMk cId="1277767683" sldId="262"/>
            <ac:spMk id="3" creationId="{E9E1AC39-042F-A315-9DAE-47989A8EE4F8}"/>
          </ac:spMkLst>
        </pc:spChg>
        <pc:picChg chg="mod">
          <ac:chgData name="Mads Nielsen" userId="dfe19b17-f627-47bf-97e6-ddad30548824" providerId="ADAL" clId="{FBD728C5-62B8-4427-9804-F86C207D1F1A}" dt="2026-04-14T20:01:14.525" v="643" actId="1076"/>
          <ac:picMkLst>
            <pc:docMk/>
            <pc:sldMk cId="1277767683" sldId="262"/>
            <ac:picMk id="5" creationId="{7FE07525-F6E7-CA28-A243-43F6F4B4A997}"/>
          </ac:picMkLst>
        </pc:picChg>
      </pc:sldChg>
      <pc:sldChg chg="modSp mod">
        <pc:chgData name="Mads Nielsen" userId="dfe19b17-f627-47bf-97e6-ddad30548824" providerId="ADAL" clId="{FBD728C5-62B8-4427-9804-F86C207D1F1A}" dt="2026-04-14T20:04:48.098" v="732" actId="20577"/>
        <pc:sldMkLst>
          <pc:docMk/>
          <pc:sldMk cId="2989641632" sldId="263"/>
        </pc:sldMkLst>
        <pc:spChg chg="mod">
          <ac:chgData name="Mads Nielsen" userId="dfe19b17-f627-47bf-97e6-ddad30548824" providerId="ADAL" clId="{FBD728C5-62B8-4427-9804-F86C207D1F1A}" dt="2026-04-14T20:04:48.098" v="732" actId="20577"/>
          <ac:spMkLst>
            <pc:docMk/>
            <pc:sldMk cId="2989641632" sldId="263"/>
            <ac:spMk id="3" creationId="{BEB78BB8-3FDB-11B5-D736-D9D7F345AB31}"/>
          </ac:spMkLst>
        </pc:spChg>
      </pc:sldChg>
      <pc:sldChg chg="modSp mod">
        <pc:chgData name="Mads Nielsen" userId="dfe19b17-f627-47bf-97e6-ddad30548824" providerId="ADAL" clId="{FBD728C5-62B8-4427-9804-F86C207D1F1A}" dt="2026-04-14T19:51:43.907" v="277" actId="20577"/>
        <pc:sldMkLst>
          <pc:docMk/>
          <pc:sldMk cId="2970313185" sldId="265"/>
        </pc:sldMkLst>
        <pc:spChg chg="mod">
          <ac:chgData name="Mads Nielsen" userId="dfe19b17-f627-47bf-97e6-ddad30548824" providerId="ADAL" clId="{FBD728C5-62B8-4427-9804-F86C207D1F1A}" dt="2026-04-14T19:51:43.907" v="277" actId="20577"/>
          <ac:spMkLst>
            <pc:docMk/>
            <pc:sldMk cId="2970313185" sldId="265"/>
            <ac:spMk id="3" creationId="{0E16D6D4-8004-DFCF-B875-A6A9ACF5DD1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16EFC9-3512-4118-84AF-EF668EE27705}" type="datetimeFigureOut">
              <a:rPr lang="da-DK" smtClean="0"/>
              <a:t>14-04-2026</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3B5F4C-CF18-4FB1-9114-7D62C6CDCD26}" type="slidenum">
              <a:rPr lang="da-DK" smtClean="0"/>
              <a:t>‹nr.›</a:t>
            </a:fld>
            <a:endParaRPr lang="da-DK"/>
          </a:p>
        </p:txBody>
      </p:sp>
    </p:spTree>
    <p:extLst>
      <p:ext uri="{BB962C8B-B14F-4D97-AF65-F5344CB8AC3E}">
        <p14:creationId xmlns:p14="http://schemas.microsoft.com/office/powerpoint/2010/main" val="22873398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litteraturportalen.systime.dk/?id=2438"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hlinkClick r:id="rId3"/>
              </a:rPr>
              <a:t>Periodenoter: Konfrontation og virkelighed | Litteraturportalen</a:t>
            </a:r>
            <a:endParaRPr lang="da-DK" dirty="0"/>
          </a:p>
        </p:txBody>
      </p:sp>
      <p:sp>
        <p:nvSpPr>
          <p:cNvPr id="4" name="Pladsholder til slidenummer 3"/>
          <p:cNvSpPr>
            <a:spLocks noGrp="1"/>
          </p:cNvSpPr>
          <p:nvPr>
            <p:ph type="sldNum" sz="quarter" idx="5"/>
          </p:nvPr>
        </p:nvSpPr>
        <p:spPr/>
        <p:txBody>
          <a:bodyPr/>
          <a:lstStyle/>
          <a:p>
            <a:fld id="{BB3B5F4C-CF18-4FB1-9114-7D62C6CDCD26}" type="slidenum">
              <a:rPr lang="da-DK" smtClean="0"/>
              <a:t>2</a:t>
            </a:fld>
            <a:endParaRPr lang="da-DK"/>
          </a:p>
        </p:txBody>
      </p:sp>
    </p:spTree>
    <p:extLst>
      <p:ext uri="{BB962C8B-B14F-4D97-AF65-F5344CB8AC3E}">
        <p14:creationId xmlns:p14="http://schemas.microsoft.com/office/powerpoint/2010/main" val="13357097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BB3B5F4C-CF18-4FB1-9114-7D62C6CDCD26}" type="slidenum">
              <a:rPr lang="da-DK" smtClean="0"/>
              <a:t>5</a:t>
            </a:fld>
            <a:endParaRPr lang="da-DK"/>
          </a:p>
        </p:txBody>
      </p:sp>
    </p:spTree>
    <p:extLst>
      <p:ext uri="{BB962C8B-B14F-4D97-AF65-F5344CB8AC3E}">
        <p14:creationId xmlns:p14="http://schemas.microsoft.com/office/powerpoint/2010/main" val="2460375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Anarkistisk = oprørsk ift. de gældende love og regler.</a:t>
            </a:r>
          </a:p>
        </p:txBody>
      </p:sp>
      <p:sp>
        <p:nvSpPr>
          <p:cNvPr id="4" name="Pladsholder til slidenummer 3"/>
          <p:cNvSpPr>
            <a:spLocks noGrp="1"/>
          </p:cNvSpPr>
          <p:nvPr>
            <p:ph type="sldNum" sz="quarter" idx="5"/>
          </p:nvPr>
        </p:nvSpPr>
        <p:spPr/>
        <p:txBody>
          <a:bodyPr/>
          <a:lstStyle/>
          <a:p>
            <a:fld id="{BB3B5F4C-CF18-4FB1-9114-7D62C6CDCD26}" type="slidenum">
              <a:rPr lang="da-DK" smtClean="0"/>
              <a:t>6</a:t>
            </a:fld>
            <a:endParaRPr lang="da-DK"/>
          </a:p>
        </p:txBody>
      </p:sp>
    </p:spTree>
    <p:extLst>
      <p:ext uri="{BB962C8B-B14F-4D97-AF65-F5344CB8AC3E}">
        <p14:creationId xmlns:p14="http://schemas.microsoft.com/office/powerpoint/2010/main" val="3183908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b="0" i="0" kern="1200" dirty="0">
                <a:solidFill>
                  <a:schemeClr val="tx1"/>
                </a:solidFill>
                <a:effectLst/>
                <a:latin typeface="+mn-lt"/>
                <a:ea typeface="+mn-ea"/>
                <a:cs typeface="+mn-cs"/>
              </a:rPr>
              <a:t>Rifbjergs digt </a:t>
            </a:r>
            <a:r>
              <a:rPr lang="da-DK" sz="1200" b="0" i="1" kern="1200" dirty="0">
                <a:solidFill>
                  <a:schemeClr val="tx1"/>
                </a:solidFill>
                <a:effectLst/>
                <a:latin typeface="+mn-lt"/>
                <a:ea typeface="+mn-ea"/>
                <a:cs typeface="+mn-cs"/>
              </a:rPr>
              <a:t>Livet i badeværelset</a:t>
            </a:r>
            <a:r>
              <a:rPr lang="da-DK" sz="1200" b="0" i="0" kern="1200" dirty="0">
                <a:solidFill>
                  <a:schemeClr val="tx1"/>
                </a:solidFill>
                <a:effectLst/>
                <a:latin typeface="+mn-lt"/>
                <a:ea typeface="+mn-ea"/>
                <a:cs typeface="+mn-cs"/>
              </a:rPr>
              <a:t> indeholder ikke så mange svære metaforer, men har til gengæld et dobbelttydigt jeg. Prøv at holde øjnene åbne for, at teksten kan læses på to planer – et konkret og et overført plan.</a:t>
            </a:r>
          </a:p>
          <a:p>
            <a:r>
              <a:rPr lang="da-DK" sz="1200" b="0" i="0" kern="1200" dirty="0">
                <a:solidFill>
                  <a:schemeClr val="tx1"/>
                </a:solidFill>
                <a:effectLst/>
                <a:latin typeface="+mn-lt"/>
                <a:ea typeface="+mn-ea"/>
                <a:cs typeface="+mn-cs"/>
              </a:rPr>
              <a:t>Digtet </a:t>
            </a:r>
            <a:r>
              <a:rPr lang="da-DK" sz="1200" b="0" i="1" kern="1200" dirty="0">
                <a:solidFill>
                  <a:schemeClr val="tx1"/>
                </a:solidFill>
                <a:effectLst/>
                <a:latin typeface="+mn-lt"/>
                <a:ea typeface="+mn-ea"/>
                <a:cs typeface="+mn-cs"/>
              </a:rPr>
              <a:t>Livet på badeværelset</a:t>
            </a:r>
            <a:r>
              <a:rPr lang="da-DK" sz="1200" b="0" i="0" kern="1200" dirty="0">
                <a:solidFill>
                  <a:schemeClr val="tx1"/>
                </a:solidFill>
                <a:effectLst/>
                <a:latin typeface="+mn-lt"/>
                <a:ea typeface="+mn-ea"/>
                <a:cs typeface="+mn-cs"/>
              </a:rPr>
              <a:t> stammer fra digtsamlingen </a:t>
            </a:r>
            <a:r>
              <a:rPr lang="da-DK" sz="1200" b="0" i="1" kern="1200" dirty="0">
                <a:solidFill>
                  <a:schemeClr val="tx1"/>
                </a:solidFill>
                <a:effectLst/>
                <a:latin typeface="+mn-lt"/>
                <a:ea typeface="+mn-ea"/>
                <a:cs typeface="+mn-cs"/>
              </a:rPr>
              <a:t>Konfrontation</a:t>
            </a:r>
            <a:r>
              <a:rPr lang="da-DK" sz="1200" b="0" i="0" kern="1200" dirty="0">
                <a:solidFill>
                  <a:schemeClr val="tx1"/>
                </a:solidFill>
                <a:effectLst/>
                <a:latin typeface="+mn-lt"/>
                <a:ea typeface="+mn-ea"/>
                <a:cs typeface="+mn-cs"/>
              </a:rPr>
              <a:t>, der udkom i 1960. Det er et digt, der skildrer det moderne menneskes fremmedgjorte forhold til sig selv og andre.</a:t>
            </a:r>
          </a:p>
          <a:p>
            <a:endParaRPr lang="da-DK" dirty="0"/>
          </a:p>
        </p:txBody>
      </p:sp>
      <p:sp>
        <p:nvSpPr>
          <p:cNvPr id="4" name="Pladsholder til slidenummer 3"/>
          <p:cNvSpPr>
            <a:spLocks noGrp="1"/>
          </p:cNvSpPr>
          <p:nvPr>
            <p:ph type="sldNum" sz="quarter" idx="5"/>
          </p:nvPr>
        </p:nvSpPr>
        <p:spPr/>
        <p:txBody>
          <a:bodyPr/>
          <a:lstStyle/>
          <a:p>
            <a:fld id="{BB3B5F4C-CF18-4FB1-9114-7D62C6CDCD26}" type="slidenum">
              <a:rPr lang="da-DK" smtClean="0"/>
              <a:t>7</a:t>
            </a:fld>
            <a:endParaRPr lang="da-DK"/>
          </a:p>
        </p:txBody>
      </p:sp>
    </p:spTree>
    <p:extLst>
      <p:ext uri="{BB962C8B-B14F-4D97-AF65-F5344CB8AC3E}">
        <p14:creationId xmlns:p14="http://schemas.microsoft.com/office/powerpoint/2010/main" val="23637033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20:25-24:00</a:t>
            </a:r>
          </a:p>
        </p:txBody>
      </p:sp>
      <p:sp>
        <p:nvSpPr>
          <p:cNvPr id="4" name="Pladsholder til slidenummer 3"/>
          <p:cNvSpPr>
            <a:spLocks noGrp="1"/>
          </p:cNvSpPr>
          <p:nvPr>
            <p:ph type="sldNum" sz="quarter" idx="5"/>
          </p:nvPr>
        </p:nvSpPr>
        <p:spPr/>
        <p:txBody>
          <a:bodyPr/>
          <a:lstStyle/>
          <a:p>
            <a:fld id="{BB3B5F4C-CF18-4FB1-9114-7D62C6CDCD26}" type="slidenum">
              <a:rPr lang="da-DK" smtClean="0"/>
              <a:t>9</a:t>
            </a:fld>
            <a:endParaRPr lang="da-DK"/>
          </a:p>
        </p:txBody>
      </p:sp>
    </p:spTree>
    <p:extLst>
      <p:ext uri="{BB962C8B-B14F-4D97-AF65-F5344CB8AC3E}">
        <p14:creationId xmlns:p14="http://schemas.microsoft.com/office/powerpoint/2010/main" val="1739156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87EA83-37C3-9A16-11F0-4DA4BB3ACE1B}"/>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E8515997-8E97-B06D-FFD5-0187F65755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50452988-2A60-D52F-5B52-0FCBCEDF0C3F}"/>
              </a:ext>
            </a:extLst>
          </p:cNvPr>
          <p:cNvSpPr>
            <a:spLocks noGrp="1"/>
          </p:cNvSpPr>
          <p:nvPr>
            <p:ph type="dt" sz="half" idx="10"/>
          </p:nvPr>
        </p:nvSpPr>
        <p:spPr/>
        <p:txBody>
          <a:bodyPr/>
          <a:lstStyle/>
          <a:p>
            <a:fld id="{91D5D0D1-C595-40D3-B153-C91FD52925E8}" type="datetimeFigureOut">
              <a:rPr lang="da-DK" smtClean="0"/>
              <a:t>14-04-2026</a:t>
            </a:fld>
            <a:endParaRPr lang="da-DK"/>
          </a:p>
        </p:txBody>
      </p:sp>
      <p:sp>
        <p:nvSpPr>
          <p:cNvPr id="5" name="Pladsholder til sidefod 4">
            <a:extLst>
              <a:ext uri="{FF2B5EF4-FFF2-40B4-BE49-F238E27FC236}">
                <a16:creationId xmlns:a16="http://schemas.microsoft.com/office/drawing/2014/main" id="{D6FB519D-EA24-CE6E-C9F5-F03F23E3C23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D1484ABD-6A39-C843-033F-965554C2FA21}"/>
              </a:ext>
            </a:extLst>
          </p:cNvPr>
          <p:cNvSpPr>
            <a:spLocks noGrp="1"/>
          </p:cNvSpPr>
          <p:nvPr>
            <p:ph type="sldNum" sz="quarter" idx="12"/>
          </p:nvPr>
        </p:nvSpPr>
        <p:spPr/>
        <p:txBody>
          <a:bodyPr/>
          <a:lstStyle/>
          <a:p>
            <a:fld id="{CF4EE46F-4128-428B-90C4-31408C70B01C}" type="slidenum">
              <a:rPr lang="da-DK" smtClean="0"/>
              <a:t>‹nr.›</a:t>
            </a:fld>
            <a:endParaRPr lang="da-DK"/>
          </a:p>
        </p:txBody>
      </p:sp>
    </p:spTree>
    <p:extLst>
      <p:ext uri="{BB962C8B-B14F-4D97-AF65-F5344CB8AC3E}">
        <p14:creationId xmlns:p14="http://schemas.microsoft.com/office/powerpoint/2010/main" val="3153706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99CC66-DFED-A65E-50A2-1F4FCC5E03B5}"/>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67515A23-C2FC-9D5A-5F86-F5606B095456}"/>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4B733B23-3D87-5CAF-3B5D-F0296869E890}"/>
              </a:ext>
            </a:extLst>
          </p:cNvPr>
          <p:cNvSpPr>
            <a:spLocks noGrp="1"/>
          </p:cNvSpPr>
          <p:nvPr>
            <p:ph type="dt" sz="half" idx="10"/>
          </p:nvPr>
        </p:nvSpPr>
        <p:spPr/>
        <p:txBody>
          <a:bodyPr/>
          <a:lstStyle/>
          <a:p>
            <a:fld id="{91D5D0D1-C595-40D3-B153-C91FD52925E8}" type="datetimeFigureOut">
              <a:rPr lang="da-DK" smtClean="0"/>
              <a:t>14-04-2026</a:t>
            </a:fld>
            <a:endParaRPr lang="da-DK"/>
          </a:p>
        </p:txBody>
      </p:sp>
      <p:sp>
        <p:nvSpPr>
          <p:cNvPr id="5" name="Pladsholder til sidefod 4">
            <a:extLst>
              <a:ext uri="{FF2B5EF4-FFF2-40B4-BE49-F238E27FC236}">
                <a16:creationId xmlns:a16="http://schemas.microsoft.com/office/drawing/2014/main" id="{9D992FF4-1C9D-B7A6-FD6F-F7D0113967F0}"/>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88E63DB-C602-5FCB-3F25-8B60C96A3156}"/>
              </a:ext>
            </a:extLst>
          </p:cNvPr>
          <p:cNvSpPr>
            <a:spLocks noGrp="1"/>
          </p:cNvSpPr>
          <p:nvPr>
            <p:ph type="sldNum" sz="quarter" idx="12"/>
          </p:nvPr>
        </p:nvSpPr>
        <p:spPr/>
        <p:txBody>
          <a:bodyPr/>
          <a:lstStyle/>
          <a:p>
            <a:fld id="{CF4EE46F-4128-428B-90C4-31408C70B01C}" type="slidenum">
              <a:rPr lang="da-DK" smtClean="0"/>
              <a:t>‹nr.›</a:t>
            </a:fld>
            <a:endParaRPr lang="da-DK"/>
          </a:p>
        </p:txBody>
      </p:sp>
    </p:spTree>
    <p:extLst>
      <p:ext uri="{BB962C8B-B14F-4D97-AF65-F5344CB8AC3E}">
        <p14:creationId xmlns:p14="http://schemas.microsoft.com/office/powerpoint/2010/main" val="2288509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C27D5B3B-BFDC-CDD5-86A7-57B94426C543}"/>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D26096E6-13F7-250B-A04B-D81FB17F0744}"/>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BADBA4E-F3E9-A374-7D58-462F85E84355}"/>
              </a:ext>
            </a:extLst>
          </p:cNvPr>
          <p:cNvSpPr>
            <a:spLocks noGrp="1"/>
          </p:cNvSpPr>
          <p:nvPr>
            <p:ph type="dt" sz="half" idx="10"/>
          </p:nvPr>
        </p:nvSpPr>
        <p:spPr/>
        <p:txBody>
          <a:bodyPr/>
          <a:lstStyle/>
          <a:p>
            <a:fld id="{91D5D0D1-C595-40D3-B153-C91FD52925E8}" type="datetimeFigureOut">
              <a:rPr lang="da-DK" smtClean="0"/>
              <a:t>14-04-2026</a:t>
            </a:fld>
            <a:endParaRPr lang="da-DK"/>
          </a:p>
        </p:txBody>
      </p:sp>
      <p:sp>
        <p:nvSpPr>
          <p:cNvPr id="5" name="Pladsholder til sidefod 4">
            <a:extLst>
              <a:ext uri="{FF2B5EF4-FFF2-40B4-BE49-F238E27FC236}">
                <a16:creationId xmlns:a16="http://schemas.microsoft.com/office/drawing/2014/main" id="{C8C7BCB5-3C22-91AC-33C6-205307D1874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353DD00-DC2B-1403-FCB1-FBA3EA274DB1}"/>
              </a:ext>
            </a:extLst>
          </p:cNvPr>
          <p:cNvSpPr>
            <a:spLocks noGrp="1"/>
          </p:cNvSpPr>
          <p:nvPr>
            <p:ph type="sldNum" sz="quarter" idx="12"/>
          </p:nvPr>
        </p:nvSpPr>
        <p:spPr/>
        <p:txBody>
          <a:bodyPr/>
          <a:lstStyle/>
          <a:p>
            <a:fld id="{CF4EE46F-4128-428B-90C4-31408C70B01C}" type="slidenum">
              <a:rPr lang="da-DK" smtClean="0"/>
              <a:t>‹nr.›</a:t>
            </a:fld>
            <a:endParaRPr lang="da-DK"/>
          </a:p>
        </p:txBody>
      </p:sp>
    </p:spTree>
    <p:extLst>
      <p:ext uri="{BB962C8B-B14F-4D97-AF65-F5344CB8AC3E}">
        <p14:creationId xmlns:p14="http://schemas.microsoft.com/office/powerpoint/2010/main" val="1337740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F84971-8819-E8AF-7555-74C64FB0EEBA}"/>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58D9DA04-22FB-3409-45A1-C9AFD0BCD9B5}"/>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92ED58F4-2E25-2495-7F2D-1927F38371D1}"/>
              </a:ext>
            </a:extLst>
          </p:cNvPr>
          <p:cNvSpPr>
            <a:spLocks noGrp="1"/>
          </p:cNvSpPr>
          <p:nvPr>
            <p:ph type="dt" sz="half" idx="10"/>
          </p:nvPr>
        </p:nvSpPr>
        <p:spPr/>
        <p:txBody>
          <a:bodyPr/>
          <a:lstStyle/>
          <a:p>
            <a:fld id="{91D5D0D1-C595-40D3-B153-C91FD52925E8}" type="datetimeFigureOut">
              <a:rPr lang="da-DK" smtClean="0"/>
              <a:t>14-04-2026</a:t>
            </a:fld>
            <a:endParaRPr lang="da-DK"/>
          </a:p>
        </p:txBody>
      </p:sp>
      <p:sp>
        <p:nvSpPr>
          <p:cNvPr id="5" name="Pladsholder til sidefod 4">
            <a:extLst>
              <a:ext uri="{FF2B5EF4-FFF2-40B4-BE49-F238E27FC236}">
                <a16:creationId xmlns:a16="http://schemas.microsoft.com/office/drawing/2014/main" id="{FAF2D7C0-BE18-881F-E99C-BD140197822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16F564A-F044-F709-6AF7-D8B81B2B6A18}"/>
              </a:ext>
            </a:extLst>
          </p:cNvPr>
          <p:cNvSpPr>
            <a:spLocks noGrp="1"/>
          </p:cNvSpPr>
          <p:nvPr>
            <p:ph type="sldNum" sz="quarter" idx="12"/>
          </p:nvPr>
        </p:nvSpPr>
        <p:spPr/>
        <p:txBody>
          <a:bodyPr/>
          <a:lstStyle/>
          <a:p>
            <a:fld id="{CF4EE46F-4128-428B-90C4-31408C70B01C}" type="slidenum">
              <a:rPr lang="da-DK" smtClean="0"/>
              <a:t>‹nr.›</a:t>
            </a:fld>
            <a:endParaRPr lang="da-DK"/>
          </a:p>
        </p:txBody>
      </p:sp>
    </p:spTree>
    <p:extLst>
      <p:ext uri="{BB962C8B-B14F-4D97-AF65-F5344CB8AC3E}">
        <p14:creationId xmlns:p14="http://schemas.microsoft.com/office/powerpoint/2010/main" val="844647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C7245F-F6C5-3847-20E9-C964F026BA89}"/>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F79EB422-2A80-80B3-7E50-180A742D743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B3532216-F3B6-C18D-92D4-D1F5A8235104}"/>
              </a:ext>
            </a:extLst>
          </p:cNvPr>
          <p:cNvSpPr>
            <a:spLocks noGrp="1"/>
          </p:cNvSpPr>
          <p:nvPr>
            <p:ph type="dt" sz="half" idx="10"/>
          </p:nvPr>
        </p:nvSpPr>
        <p:spPr/>
        <p:txBody>
          <a:bodyPr/>
          <a:lstStyle/>
          <a:p>
            <a:fld id="{91D5D0D1-C595-40D3-B153-C91FD52925E8}" type="datetimeFigureOut">
              <a:rPr lang="da-DK" smtClean="0"/>
              <a:t>14-04-2026</a:t>
            </a:fld>
            <a:endParaRPr lang="da-DK"/>
          </a:p>
        </p:txBody>
      </p:sp>
      <p:sp>
        <p:nvSpPr>
          <p:cNvPr id="5" name="Pladsholder til sidefod 4">
            <a:extLst>
              <a:ext uri="{FF2B5EF4-FFF2-40B4-BE49-F238E27FC236}">
                <a16:creationId xmlns:a16="http://schemas.microsoft.com/office/drawing/2014/main" id="{7F975575-AD11-DB15-81EF-8FF7DDB7DDC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E80D7076-19AC-EB4B-F95E-AA959F3C2602}"/>
              </a:ext>
            </a:extLst>
          </p:cNvPr>
          <p:cNvSpPr>
            <a:spLocks noGrp="1"/>
          </p:cNvSpPr>
          <p:nvPr>
            <p:ph type="sldNum" sz="quarter" idx="12"/>
          </p:nvPr>
        </p:nvSpPr>
        <p:spPr/>
        <p:txBody>
          <a:bodyPr/>
          <a:lstStyle/>
          <a:p>
            <a:fld id="{CF4EE46F-4128-428B-90C4-31408C70B01C}" type="slidenum">
              <a:rPr lang="da-DK" smtClean="0"/>
              <a:t>‹nr.›</a:t>
            </a:fld>
            <a:endParaRPr lang="da-DK"/>
          </a:p>
        </p:txBody>
      </p:sp>
    </p:spTree>
    <p:extLst>
      <p:ext uri="{BB962C8B-B14F-4D97-AF65-F5344CB8AC3E}">
        <p14:creationId xmlns:p14="http://schemas.microsoft.com/office/powerpoint/2010/main" val="3787770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655EAA-F431-0DE4-322B-E2A4EA3CDF99}"/>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D9A7CE4E-57FF-9AA5-D6CB-7B8398FAB623}"/>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28903B26-817A-CDBA-2BBC-A580EAC77D00}"/>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A8874214-3236-2C70-527C-59125DE1CDFE}"/>
              </a:ext>
            </a:extLst>
          </p:cNvPr>
          <p:cNvSpPr>
            <a:spLocks noGrp="1"/>
          </p:cNvSpPr>
          <p:nvPr>
            <p:ph type="dt" sz="half" idx="10"/>
          </p:nvPr>
        </p:nvSpPr>
        <p:spPr/>
        <p:txBody>
          <a:bodyPr/>
          <a:lstStyle/>
          <a:p>
            <a:fld id="{91D5D0D1-C595-40D3-B153-C91FD52925E8}" type="datetimeFigureOut">
              <a:rPr lang="da-DK" smtClean="0"/>
              <a:t>14-04-2026</a:t>
            </a:fld>
            <a:endParaRPr lang="da-DK"/>
          </a:p>
        </p:txBody>
      </p:sp>
      <p:sp>
        <p:nvSpPr>
          <p:cNvPr id="6" name="Pladsholder til sidefod 5">
            <a:extLst>
              <a:ext uri="{FF2B5EF4-FFF2-40B4-BE49-F238E27FC236}">
                <a16:creationId xmlns:a16="http://schemas.microsoft.com/office/drawing/2014/main" id="{AED2DC9A-F840-09FF-B1B1-F7773CCD214B}"/>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34AE2D00-2A1A-60AC-A8B9-83C735F4C3DF}"/>
              </a:ext>
            </a:extLst>
          </p:cNvPr>
          <p:cNvSpPr>
            <a:spLocks noGrp="1"/>
          </p:cNvSpPr>
          <p:nvPr>
            <p:ph type="sldNum" sz="quarter" idx="12"/>
          </p:nvPr>
        </p:nvSpPr>
        <p:spPr/>
        <p:txBody>
          <a:bodyPr/>
          <a:lstStyle/>
          <a:p>
            <a:fld id="{CF4EE46F-4128-428B-90C4-31408C70B01C}" type="slidenum">
              <a:rPr lang="da-DK" smtClean="0"/>
              <a:t>‹nr.›</a:t>
            </a:fld>
            <a:endParaRPr lang="da-DK"/>
          </a:p>
        </p:txBody>
      </p:sp>
    </p:spTree>
    <p:extLst>
      <p:ext uri="{BB962C8B-B14F-4D97-AF65-F5344CB8AC3E}">
        <p14:creationId xmlns:p14="http://schemas.microsoft.com/office/powerpoint/2010/main" val="522853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A88BAC-38FB-6BBF-F68E-5DA5080751F0}"/>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5672B60B-EF83-82B1-0AE7-A20864785E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0BE6678D-A3D7-0BF9-A8FD-37F505F93B4F}"/>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FE758577-166E-FE82-D2E1-DF83BABEA7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3CAA430E-7F2B-59DA-9B36-3542572C858C}"/>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A7C7A924-260B-CB33-03BC-96C0DE4ADEB6}"/>
              </a:ext>
            </a:extLst>
          </p:cNvPr>
          <p:cNvSpPr>
            <a:spLocks noGrp="1"/>
          </p:cNvSpPr>
          <p:nvPr>
            <p:ph type="dt" sz="half" idx="10"/>
          </p:nvPr>
        </p:nvSpPr>
        <p:spPr/>
        <p:txBody>
          <a:bodyPr/>
          <a:lstStyle/>
          <a:p>
            <a:fld id="{91D5D0D1-C595-40D3-B153-C91FD52925E8}" type="datetimeFigureOut">
              <a:rPr lang="da-DK" smtClean="0"/>
              <a:t>14-04-2026</a:t>
            </a:fld>
            <a:endParaRPr lang="da-DK"/>
          </a:p>
        </p:txBody>
      </p:sp>
      <p:sp>
        <p:nvSpPr>
          <p:cNvPr id="8" name="Pladsholder til sidefod 7">
            <a:extLst>
              <a:ext uri="{FF2B5EF4-FFF2-40B4-BE49-F238E27FC236}">
                <a16:creationId xmlns:a16="http://schemas.microsoft.com/office/drawing/2014/main" id="{FE8D73C2-F08E-1FB1-38B7-B228A5BC93BE}"/>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0C5C629D-AFD3-ADC4-806B-8E6B4F64873C}"/>
              </a:ext>
            </a:extLst>
          </p:cNvPr>
          <p:cNvSpPr>
            <a:spLocks noGrp="1"/>
          </p:cNvSpPr>
          <p:nvPr>
            <p:ph type="sldNum" sz="quarter" idx="12"/>
          </p:nvPr>
        </p:nvSpPr>
        <p:spPr/>
        <p:txBody>
          <a:bodyPr/>
          <a:lstStyle/>
          <a:p>
            <a:fld id="{CF4EE46F-4128-428B-90C4-31408C70B01C}" type="slidenum">
              <a:rPr lang="da-DK" smtClean="0"/>
              <a:t>‹nr.›</a:t>
            </a:fld>
            <a:endParaRPr lang="da-DK"/>
          </a:p>
        </p:txBody>
      </p:sp>
    </p:spTree>
    <p:extLst>
      <p:ext uri="{BB962C8B-B14F-4D97-AF65-F5344CB8AC3E}">
        <p14:creationId xmlns:p14="http://schemas.microsoft.com/office/powerpoint/2010/main" val="2683595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F1A985-CF24-71E3-1674-498568910EAF}"/>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D9F3EAA7-80F7-9252-8E05-3BFAF26C2B4C}"/>
              </a:ext>
            </a:extLst>
          </p:cNvPr>
          <p:cNvSpPr>
            <a:spLocks noGrp="1"/>
          </p:cNvSpPr>
          <p:nvPr>
            <p:ph type="dt" sz="half" idx="10"/>
          </p:nvPr>
        </p:nvSpPr>
        <p:spPr/>
        <p:txBody>
          <a:bodyPr/>
          <a:lstStyle/>
          <a:p>
            <a:fld id="{91D5D0D1-C595-40D3-B153-C91FD52925E8}" type="datetimeFigureOut">
              <a:rPr lang="da-DK" smtClean="0"/>
              <a:t>14-04-2026</a:t>
            </a:fld>
            <a:endParaRPr lang="da-DK"/>
          </a:p>
        </p:txBody>
      </p:sp>
      <p:sp>
        <p:nvSpPr>
          <p:cNvPr id="4" name="Pladsholder til sidefod 3">
            <a:extLst>
              <a:ext uri="{FF2B5EF4-FFF2-40B4-BE49-F238E27FC236}">
                <a16:creationId xmlns:a16="http://schemas.microsoft.com/office/drawing/2014/main" id="{9ACC0C51-77A0-3D0B-7C01-EB327CF0A200}"/>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D85FB848-3A97-B00A-7297-DD05FBFD110F}"/>
              </a:ext>
            </a:extLst>
          </p:cNvPr>
          <p:cNvSpPr>
            <a:spLocks noGrp="1"/>
          </p:cNvSpPr>
          <p:nvPr>
            <p:ph type="sldNum" sz="quarter" idx="12"/>
          </p:nvPr>
        </p:nvSpPr>
        <p:spPr/>
        <p:txBody>
          <a:bodyPr/>
          <a:lstStyle/>
          <a:p>
            <a:fld id="{CF4EE46F-4128-428B-90C4-31408C70B01C}" type="slidenum">
              <a:rPr lang="da-DK" smtClean="0"/>
              <a:t>‹nr.›</a:t>
            </a:fld>
            <a:endParaRPr lang="da-DK"/>
          </a:p>
        </p:txBody>
      </p:sp>
    </p:spTree>
    <p:extLst>
      <p:ext uri="{BB962C8B-B14F-4D97-AF65-F5344CB8AC3E}">
        <p14:creationId xmlns:p14="http://schemas.microsoft.com/office/powerpoint/2010/main" val="4173727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C38CE648-3D18-F115-B377-0A565EB98B99}"/>
              </a:ext>
            </a:extLst>
          </p:cNvPr>
          <p:cNvSpPr>
            <a:spLocks noGrp="1"/>
          </p:cNvSpPr>
          <p:nvPr>
            <p:ph type="dt" sz="half" idx="10"/>
          </p:nvPr>
        </p:nvSpPr>
        <p:spPr/>
        <p:txBody>
          <a:bodyPr/>
          <a:lstStyle/>
          <a:p>
            <a:fld id="{91D5D0D1-C595-40D3-B153-C91FD52925E8}" type="datetimeFigureOut">
              <a:rPr lang="da-DK" smtClean="0"/>
              <a:t>14-04-2026</a:t>
            </a:fld>
            <a:endParaRPr lang="da-DK"/>
          </a:p>
        </p:txBody>
      </p:sp>
      <p:sp>
        <p:nvSpPr>
          <p:cNvPr id="3" name="Pladsholder til sidefod 2">
            <a:extLst>
              <a:ext uri="{FF2B5EF4-FFF2-40B4-BE49-F238E27FC236}">
                <a16:creationId xmlns:a16="http://schemas.microsoft.com/office/drawing/2014/main" id="{3590D5E2-1FC2-3A7A-C83C-586CED2B04B8}"/>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E71282A0-4575-4C9F-5E6B-1DBFCC05AE5C}"/>
              </a:ext>
            </a:extLst>
          </p:cNvPr>
          <p:cNvSpPr>
            <a:spLocks noGrp="1"/>
          </p:cNvSpPr>
          <p:nvPr>
            <p:ph type="sldNum" sz="quarter" idx="12"/>
          </p:nvPr>
        </p:nvSpPr>
        <p:spPr/>
        <p:txBody>
          <a:bodyPr/>
          <a:lstStyle/>
          <a:p>
            <a:fld id="{CF4EE46F-4128-428B-90C4-31408C70B01C}" type="slidenum">
              <a:rPr lang="da-DK" smtClean="0"/>
              <a:t>‹nr.›</a:t>
            </a:fld>
            <a:endParaRPr lang="da-DK"/>
          </a:p>
        </p:txBody>
      </p:sp>
    </p:spTree>
    <p:extLst>
      <p:ext uri="{BB962C8B-B14F-4D97-AF65-F5344CB8AC3E}">
        <p14:creationId xmlns:p14="http://schemas.microsoft.com/office/powerpoint/2010/main" val="1105183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6AAC30-B5D6-7AAD-7F97-7053F5D9D62F}"/>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FACFDADB-30EC-7D50-B6A6-6634EF937D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C55998E6-27C7-6DBB-C6CB-1E1185873C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1162FFAA-2E14-FCCB-2897-4B7A48C6C57C}"/>
              </a:ext>
            </a:extLst>
          </p:cNvPr>
          <p:cNvSpPr>
            <a:spLocks noGrp="1"/>
          </p:cNvSpPr>
          <p:nvPr>
            <p:ph type="dt" sz="half" idx="10"/>
          </p:nvPr>
        </p:nvSpPr>
        <p:spPr/>
        <p:txBody>
          <a:bodyPr/>
          <a:lstStyle/>
          <a:p>
            <a:fld id="{91D5D0D1-C595-40D3-B153-C91FD52925E8}" type="datetimeFigureOut">
              <a:rPr lang="da-DK" smtClean="0"/>
              <a:t>14-04-2026</a:t>
            </a:fld>
            <a:endParaRPr lang="da-DK"/>
          </a:p>
        </p:txBody>
      </p:sp>
      <p:sp>
        <p:nvSpPr>
          <p:cNvPr id="6" name="Pladsholder til sidefod 5">
            <a:extLst>
              <a:ext uri="{FF2B5EF4-FFF2-40B4-BE49-F238E27FC236}">
                <a16:creationId xmlns:a16="http://schemas.microsoft.com/office/drawing/2014/main" id="{E9C1BBBE-E87E-F726-6FA7-D6F22CDE9586}"/>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A8D073E2-C277-0A43-08ED-EF7AE7EF3197}"/>
              </a:ext>
            </a:extLst>
          </p:cNvPr>
          <p:cNvSpPr>
            <a:spLocks noGrp="1"/>
          </p:cNvSpPr>
          <p:nvPr>
            <p:ph type="sldNum" sz="quarter" idx="12"/>
          </p:nvPr>
        </p:nvSpPr>
        <p:spPr/>
        <p:txBody>
          <a:bodyPr/>
          <a:lstStyle/>
          <a:p>
            <a:fld id="{CF4EE46F-4128-428B-90C4-31408C70B01C}" type="slidenum">
              <a:rPr lang="da-DK" smtClean="0"/>
              <a:t>‹nr.›</a:t>
            </a:fld>
            <a:endParaRPr lang="da-DK"/>
          </a:p>
        </p:txBody>
      </p:sp>
    </p:spTree>
    <p:extLst>
      <p:ext uri="{BB962C8B-B14F-4D97-AF65-F5344CB8AC3E}">
        <p14:creationId xmlns:p14="http://schemas.microsoft.com/office/powerpoint/2010/main" val="1831510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8A2EB1-D1F0-3D88-F4D8-884DF2BB7812}"/>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478F1C2D-74E3-5B1B-52B6-8519338802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3507648E-5D61-F413-C18F-9540FD4A86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16DAD3E7-F910-E193-DB2C-9D81F186F5C3}"/>
              </a:ext>
            </a:extLst>
          </p:cNvPr>
          <p:cNvSpPr>
            <a:spLocks noGrp="1"/>
          </p:cNvSpPr>
          <p:nvPr>
            <p:ph type="dt" sz="half" idx="10"/>
          </p:nvPr>
        </p:nvSpPr>
        <p:spPr/>
        <p:txBody>
          <a:bodyPr/>
          <a:lstStyle/>
          <a:p>
            <a:fld id="{91D5D0D1-C595-40D3-B153-C91FD52925E8}" type="datetimeFigureOut">
              <a:rPr lang="da-DK" smtClean="0"/>
              <a:t>14-04-2026</a:t>
            </a:fld>
            <a:endParaRPr lang="da-DK"/>
          </a:p>
        </p:txBody>
      </p:sp>
      <p:sp>
        <p:nvSpPr>
          <p:cNvPr id="6" name="Pladsholder til sidefod 5">
            <a:extLst>
              <a:ext uri="{FF2B5EF4-FFF2-40B4-BE49-F238E27FC236}">
                <a16:creationId xmlns:a16="http://schemas.microsoft.com/office/drawing/2014/main" id="{565DEA01-CED0-0656-F1F1-29A2C12F9FCC}"/>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BE138D7B-3484-58BE-86CA-016FD0C6B45F}"/>
              </a:ext>
            </a:extLst>
          </p:cNvPr>
          <p:cNvSpPr>
            <a:spLocks noGrp="1"/>
          </p:cNvSpPr>
          <p:nvPr>
            <p:ph type="sldNum" sz="quarter" idx="12"/>
          </p:nvPr>
        </p:nvSpPr>
        <p:spPr/>
        <p:txBody>
          <a:bodyPr/>
          <a:lstStyle/>
          <a:p>
            <a:fld id="{CF4EE46F-4128-428B-90C4-31408C70B01C}" type="slidenum">
              <a:rPr lang="da-DK" smtClean="0"/>
              <a:t>‹nr.›</a:t>
            </a:fld>
            <a:endParaRPr lang="da-DK"/>
          </a:p>
        </p:txBody>
      </p:sp>
    </p:spTree>
    <p:extLst>
      <p:ext uri="{BB962C8B-B14F-4D97-AF65-F5344CB8AC3E}">
        <p14:creationId xmlns:p14="http://schemas.microsoft.com/office/powerpoint/2010/main" val="4113080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64C9E475-5735-1A33-96FA-9A68AF226B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46EEA7EB-9117-C0F4-DBE8-030F7722C8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0CC253A3-5904-6B63-CC39-85F794735E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1D5D0D1-C595-40D3-B153-C91FD52925E8}" type="datetimeFigureOut">
              <a:rPr lang="da-DK" smtClean="0"/>
              <a:t>14-04-2026</a:t>
            </a:fld>
            <a:endParaRPr lang="da-DK"/>
          </a:p>
        </p:txBody>
      </p:sp>
      <p:sp>
        <p:nvSpPr>
          <p:cNvPr id="5" name="Pladsholder til sidefod 4">
            <a:extLst>
              <a:ext uri="{FF2B5EF4-FFF2-40B4-BE49-F238E27FC236}">
                <a16:creationId xmlns:a16="http://schemas.microsoft.com/office/drawing/2014/main" id="{E8D012D7-2129-E4FE-D1B5-F70551AAD7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C44C85D9-47CD-FE9D-C400-8A0C710272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F4EE46F-4128-428B-90C4-31408C70B01C}" type="slidenum">
              <a:rPr lang="da-DK" smtClean="0"/>
              <a:t>‹nr.›</a:t>
            </a:fld>
            <a:endParaRPr lang="da-DK"/>
          </a:p>
        </p:txBody>
      </p:sp>
    </p:spTree>
    <p:extLst>
      <p:ext uri="{BB962C8B-B14F-4D97-AF65-F5344CB8AC3E}">
        <p14:creationId xmlns:p14="http://schemas.microsoft.com/office/powerpoint/2010/main" val="1769910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video" Target="https://www.youtube.com/embed/eQGO12T_J0U?feature=oembed"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ideo" Target="https://www.youtube.com/embed/LJ2CBn0J0iA?start=1225&amp;feature=oembed" TargetMode="Externa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85809E-6762-D963-9B69-453949040A4D}"/>
              </a:ext>
            </a:extLst>
          </p:cNvPr>
          <p:cNvSpPr>
            <a:spLocks noGrp="1"/>
          </p:cNvSpPr>
          <p:nvPr>
            <p:ph type="ctrTitle"/>
          </p:nvPr>
        </p:nvSpPr>
        <p:spPr/>
        <p:txBody>
          <a:bodyPr/>
          <a:lstStyle/>
          <a:p>
            <a:r>
              <a:rPr lang="da-DK" dirty="0"/>
              <a:t>1960’erne – de glade tressere</a:t>
            </a:r>
          </a:p>
        </p:txBody>
      </p:sp>
      <p:sp>
        <p:nvSpPr>
          <p:cNvPr id="3" name="Undertitel 2">
            <a:extLst>
              <a:ext uri="{FF2B5EF4-FFF2-40B4-BE49-F238E27FC236}">
                <a16:creationId xmlns:a16="http://schemas.microsoft.com/office/drawing/2014/main" id="{D6904309-2FD7-AD81-FB83-96E8A07650ED}"/>
              </a:ext>
            </a:extLst>
          </p:cNvPr>
          <p:cNvSpPr>
            <a:spLocks noGrp="1"/>
          </p:cNvSpPr>
          <p:nvPr>
            <p:ph type="subTitle" idx="1"/>
          </p:nvPr>
        </p:nvSpPr>
        <p:spPr/>
        <p:txBody>
          <a:bodyPr/>
          <a:lstStyle/>
          <a:p>
            <a:endParaRPr lang="da-DK" dirty="0"/>
          </a:p>
        </p:txBody>
      </p:sp>
    </p:spTree>
    <p:extLst>
      <p:ext uri="{BB962C8B-B14F-4D97-AF65-F5344CB8AC3E}">
        <p14:creationId xmlns:p14="http://schemas.microsoft.com/office/powerpoint/2010/main" val="406488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7F01B5-8D44-D380-B79D-4915AE730137}"/>
              </a:ext>
            </a:extLst>
          </p:cNvPr>
          <p:cNvSpPr>
            <a:spLocks noGrp="1"/>
          </p:cNvSpPr>
          <p:nvPr>
            <p:ph type="title"/>
          </p:nvPr>
        </p:nvSpPr>
        <p:spPr/>
        <p:txBody>
          <a:bodyPr/>
          <a:lstStyle/>
          <a:p>
            <a:r>
              <a:rPr lang="da-DK" dirty="0"/>
              <a:t>Strunge</a:t>
            </a:r>
          </a:p>
        </p:txBody>
      </p:sp>
      <p:sp>
        <p:nvSpPr>
          <p:cNvPr id="3" name="Pladsholder til indhold 2">
            <a:extLst>
              <a:ext uri="{FF2B5EF4-FFF2-40B4-BE49-F238E27FC236}">
                <a16:creationId xmlns:a16="http://schemas.microsoft.com/office/drawing/2014/main" id="{BEB78BB8-3FDB-11B5-D736-D9D7F345AB31}"/>
              </a:ext>
            </a:extLst>
          </p:cNvPr>
          <p:cNvSpPr>
            <a:spLocks noGrp="1"/>
          </p:cNvSpPr>
          <p:nvPr>
            <p:ph idx="1"/>
          </p:nvPr>
        </p:nvSpPr>
        <p:spPr/>
        <p:txBody>
          <a:bodyPr>
            <a:normAutofit fontScale="85000" lnSpcReduction="20000"/>
          </a:bodyPr>
          <a:lstStyle/>
          <a:p>
            <a:r>
              <a:rPr lang="da-DK" dirty="0"/>
              <a:t>Michael Strunge foragtede 70’ernes bekendelseslitteratur og kaldte det </a:t>
            </a:r>
            <a:r>
              <a:rPr lang="da-DK" i="1" dirty="0"/>
              <a:t>fiduspoesi.</a:t>
            </a:r>
          </a:p>
          <a:p>
            <a:r>
              <a:rPr lang="da-DK" dirty="0"/>
              <a:t>I digtsamlingen </a:t>
            </a:r>
            <a:r>
              <a:rPr lang="da-DK" i="1" dirty="0" err="1"/>
              <a:t>Skrigerne</a:t>
            </a:r>
            <a:r>
              <a:rPr lang="da-DK" i="1" dirty="0"/>
              <a:t>! s</a:t>
            </a:r>
            <a:r>
              <a:rPr lang="da-DK" dirty="0"/>
              <a:t>kriges teksterne ud – alle digte er skrevet med store bogstaver – versaler.</a:t>
            </a:r>
          </a:p>
          <a:p>
            <a:r>
              <a:rPr lang="da-DK" dirty="0"/>
              <a:t>Strunge så sig selv som punker, afviger, outsider og oprører, og fra sin position i </a:t>
            </a:r>
            <a:r>
              <a:rPr lang="da-DK" i="1" dirty="0"/>
              <a:t>Sidegaden</a:t>
            </a:r>
            <a:r>
              <a:rPr lang="da-DK" dirty="0"/>
              <a:t> skriger han sin foragt ud mod autoriteterne, mod det pæne og normale, der befinder sig i </a:t>
            </a:r>
            <a:r>
              <a:rPr lang="da-DK" i="1" dirty="0"/>
              <a:t>Hovedgaden. </a:t>
            </a:r>
            <a:r>
              <a:rPr lang="da-DK" dirty="0"/>
              <a:t>   </a:t>
            </a:r>
          </a:p>
          <a:p>
            <a:r>
              <a:rPr lang="da-DK" b="1" dirty="0"/>
              <a:t>Samfundskritik</a:t>
            </a:r>
            <a:r>
              <a:rPr lang="da-DK" dirty="0"/>
              <a:t>: Samfundet beskrives som en maskine, der ensretter mennesker og knuser de unges drømme og </a:t>
            </a:r>
            <a:r>
              <a:rPr lang="da-DK" dirty="0" err="1"/>
              <a:t>anderledeshed</a:t>
            </a:r>
            <a:r>
              <a:rPr lang="da-DK" dirty="0"/>
              <a:t>.</a:t>
            </a:r>
          </a:p>
          <a:p>
            <a:r>
              <a:rPr lang="da-DK" dirty="0"/>
              <a:t>Strunge er storbydigter, og det er ofte storbyens nat, der er digterens rum. I jeget samles byen, natten, neonlyset, musikken, kroppen, drømmene og visionerne. </a:t>
            </a:r>
          </a:p>
          <a:p>
            <a:r>
              <a:rPr lang="da-DK" dirty="0"/>
              <a:t>Byen er befolket af ”engle”, der længes efter skønhed, stjerner og </a:t>
            </a:r>
            <a:r>
              <a:rPr lang="da-DK"/>
              <a:t>evighed - </a:t>
            </a:r>
            <a:r>
              <a:rPr lang="da-DK" dirty="0"/>
              <a:t>en forening af jeget og universet. </a:t>
            </a:r>
          </a:p>
          <a:p>
            <a:endParaRPr lang="da-DK" dirty="0"/>
          </a:p>
        </p:txBody>
      </p:sp>
    </p:spTree>
    <p:extLst>
      <p:ext uri="{BB962C8B-B14F-4D97-AF65-F5344CB8AC3E}">
        <p14:creationId xmlns:p14="http://schemas.microsoft.com/office/powerpoint/2010/main" val="2989641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B956CE-A147-4EAF-523A-510970F43230}"/>
              </a:ext>
            </a:extLst>
          </p:cNvPr>
          <p:cNvSpPr>
            <a:spLocks noGrp="1"/>
          </p:cNvSpPr>
          <p:nvPr>
            <p:ph type="title"/>
          </p:nvPr>
        </p:nvSpPr>
        <p:spPr/>
        <p:txBody>
          <a:bodyPr/>
          <a:lstStyle/>
          <a:p>
            <a:r>
              <a:rPr lang="da-DK" dirty="0"/>
              <a:t>”Natmaskinen” (1981) – Michael Strunge</a:t>
            </a:r>
          </a:p>
        </p:txBody>
      </p:sp>
      <p:pic>
        <p:nvPicPr>
          <p:cNvPr id="4" name="Onlinemedier 3" title="Natmaskinen">
            <a:hlinkClick r:id="" action="ppaction://media"/>
            <a:extLst>
              <a:ext uri="{FF2B5EF4-FFF2-40B4-BE49-F238E27FC236}">
                <a16:creationId xmlns:a16="http://schemas.microsoft.com/office/drawing/2014/main" id="{B2191B3D-5721-7CB7-BC74-4F81D0270C1C}"/>
              </a:ext>
            </a:extLst>
          </p:cNvPr>
          <p:cNvPicPr>
            <a:picLocks noGrp="1" noRot="1" noChangeAspect="1"/>
          </p:cNvPicPr>
          <p:nvPr>
            <p:ph idx="1"/>
            <a:videoFile r:link="rId1"/>
          </p:nvPr>
        </p:nvPicPr>
        <p:blipFill>
          <a:blip r:embed="rId3"/>
          <a:stretch>
            <a:fillRect/>
          </a:stretch>
        </p:blipFill>
        <p:spPr>
          <a:xfrm>
            <a:off x="3194050" y="1825625"/>
            <a:ext cx="5802313" cy="4351338"/>
          </a:xfrm>
          <a:prstGeom prst="rect">
            <a:avLst/>
          </a:prstGeom>
        </p:spPr>
      </p:pic>
    </p:spTree>
    <p:extLst>
      <p:ext uri="{BB962C8B-B14F-4D97-AF65-F5344CB8AC3E}">
        <p14:creationId xmlns:p14="http://schemas.microsoft.com/office/powerpoint/2010/main" val="1453280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9A5DB7-BF7C-714B-619F-AA51944B2ABB}"/>
              </a:ext>
            </a:extLst>
          </p:cNvPr>
          <p:cNvSpPr>
            <a:spLocks noGrp="1"/>
          </p:cNvSpPr>
          <p:nvPr>
            <p:ph type="title"/>
          </p:nvPr>
        </p:nvSpPr>
        <p:spPr/>
        <p:txBody>
          <a:bodyPr/>
          <a:lstStyle/>
          <a:p>
            <a:r>
              <a:rPr lang="da-DK" dirty="0"/>
              <a:t>De glade tressere</a:t>
            </a:r>
          </a:p>
        </p:txBody>
      </p:sp>
      <p:sp>
        <p:nvSpPr>
          <p:cNvPr id="3" name="Pladsholder til indhold 2">
            <a:extLst>
              <a:ext uri="{FF2B5EF4-FFF2-40B4-BE49-F238E27FC236}">
                <a16:creationId xmlns:a16="http://schemas.microsoft.com/office/drawing/2014/main" id="{A65DFE8D-6D2C-C4B6-A7E2-D8DA4F7CB6E6}"/>
              </a:ext>
            </a:extLst>
          </p:cNvPr>
          <p:cNvSpPr>
            <a:spLocks noGrp="1"/>
          </p:cNvSpPr>
          <p:nvPr>
            <p:ph idx="1"/>
          </p:nvPr>
        </p:nvSpPr>
        <p:spPr>
          <a:xfrm>
            <a:off x="838200" y="1690688"/>
            <a:ext cx="10515600" cy="4351338"/>
          </a:xfrm>
        </p:spPr>
        <p:txBody>
          <a:bodyPr/>
          <a:lstStyle/>
          <a:p>
            <a:r>
              <a:rPr lang="da-DK" dirty="0"/>
              <a:t>Danskerne oplevede økonomisk velstand og fuld beskæftigelse (Ja, man måtte endda hente udenlandsk arbejdskraft for at dække behovet). </a:t>
            </a:r>
          </a:p>
          <a:p>
            <a:r>
              <a:rPr lang="da-DK" dirty="0"/>
              <a:t>Der var penge til at købe for, vareudbuddet steg, og overalt blev danskerne bombaseret med reklamer for nye forbrugsvarer og billeder af en ny livsstil.</a:t>
            </a:r>
          </a:p>
          <a:p>
            <a:r>
              <a:rPr lang="da-DK" dirty="0"/>
              <a:t>De første danskere tog på charterrejser i disse år. </a:t>
            </a:r>
          </a:p>
          <a:p>
            <a:endParaRPr lang="da-DK" dirty="0"/>
          </a:p>
        </p:txBody>
      </p:sp>
    </p:spTree>
    <p:extLst>
      <p:ext uri="{BB962C8B-B14F-4D97-AF65-F5344CB8AC3E}">
        <p14:creationId xmlns:p14="http://schemas.microsoft.com/office/powerpoint/2010/main" val="2714367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35A295-8FAC-2109-8B3E-BEB77E018C15}"/>
              </a:ext>
            </a:extLst>
          </p:cNvPr>
          <p:cNvSpPr>
            <a:spLocks noGrp="1"/>
          </p:cNvSpPr>
          <p:nvPr>
            <p:ph type="title"/>
          </p:nvPr>
        </p:nvSpPr>
        <p:spPr/>
        <p:txBody>
          <a:bodyPr/>
          <a:lstStyle/>
          <a:p>
            <a:r>
              <a:rPr lang="da-DK" dirty="0"/>
              <a:t>Jo danskerne havde det godt. Eller havde de?</a:t>
            </a:r>
          </a:p>
        </p:txBody>
      </p:sp>
      <p:sp>
        <p:nvSpPr>
          <p:cNvPr id="3" name="Pladsholder til indhold 2">
            <a:extLst>
              <a:ext uri="{FF2B5EF4-FFF2-40B4-BE49-F238E27FC236}">
                <a16:creationId xmlns:a16="http://schemas.microsoft.com/office/drawing/2014/main" id="{A6C9E55F-D86E-3736-551B-A47E25083D69}"/>
              </a:ext>
            </a:extLst>
          </p:cNvPr>
          <p:cNvSpPr>
            <a:spLocks noGrp="1"/>
          </p:cNvSpPr>
          <p:nvPr>
            <p:ph idx="1"/>
          </p:nvPr>
        </p:nvSpPr>
        <p:spPr/>
        <p:txBody>
          <a:bodyPr>
            <a:normAutofit fontScale="92500"/>
          </a:bodyPr>
          <a:lstStyle/>
          <a:p>
            <a:r>
              <a:rPr lang="da-DK" dirty="0"/>
              <a:t>Ikke alle mente, at bilen, fjernsynet, parcelhuset og turen til Mallorca gjorde folk lykkelige. Ganske vist havde danskerne fået materiel fremgang og social tryghed, men det var, som om det enkelte menneske ikke helt var herre over sit eget liv længere.</a:t>
            </a:r>
          </a:p>
          <a:p>
            <a:r>
              <a:rPr lang="da-DK" dirty="0"/>
              <a:t>Forbrugsfesten og velstanden havde en bagside.</a:t>
            </a:r>
          </a:p>
          <a:p>
            <a:pPr lvl="1"/>
            <a:r>
              <a:rPr lang="da-DK" dirty="0"/>
              <a:t>For at få råd til alle de nye, tekniske hjælpemidler og fritidsgoder, måtte de voksne arbejde hårdt. </a:t>
            </a:r>
          </a:p>
          <a:p>
            <a:pPr lvl="1"/>
            <a:r>
              <a:rPr lang="da-DK" dirty="0"/>
              <a:t>Fabrikkerne havde aflønning efter, hvor meget arbejderen producerede (akkordløn) – Det resulterede i nedslidning og stress. </a:t>
            </a:r>
          </a:p>
          <a:p>
            <a:pPr lvl="1"/>
            <a:r>
              <a:rPr lang="da-DK" b="1" dirty="0"/>
              <a:t>Hamsterhjulet: </a:t>
            </a:r>
            <a:r>
              <a:rPr lang="da-DK" dirty="0"/>
              <a:t>Mange arbejdere begyndte at blive skeptiske over for arbejdsformen, som gjorde dem fremmede over for det, de producerede. De mistede følelsen af at være mennesker. De følte sig som ting i produktion.</a:t>
            </a:r>
          </a:p>
        </p:txBody>
      </p:sp>
    </p:spTree>
    <p:extLst>
      <p:ext uri="{BB962C8B-B14F-4D97-AF65-F5344CB8AC3E}">
        <p14:creationId xmlns:p14="http://schemas.microsoft.com/office/powerpoint/2010/main" val="874578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F0B220-49CD-A281-2339-73C0E2DD70D6}"/>
              </a:ext>
            </a:extLst>
          </p:cNvPr>
          <p:cNvSpPr>
            <a:spLocks noGrp="1"/>
          </p:cNvSpPr>
          <p:nvPr>
            <p:ph type="title"/>
          </p:nvPr>
        </p:nvSpPr>
        <p:spPr/>
        <p:txBody>
          <a:bodyPr/>
          <a:lstStyle/>
          <a:p>
            <a:r>
              <a:rPr lang="da-DK" dirty="0"/>
              <a:t>Ungdomsoprøret i 1968.</a:t>
            </a:r>
          </a:p>
        </p:txBody>
      </p:sp>
      <p:sp>
        <p:nvSpPr>
          <p:cNvPr id="3" name="Pladsholder til indhold 2">
            <a:extLst>
              <a:ext uri="{FF2B5EF4-FFF2-40B4-BE49-F238E27FC236}">
                <a16:creationId xmlns:a16="http://schemas.microsoft.com/office/drawing/2014/main" id="{03DC7E90-A3EE-6D09-1A4F-1F270C4C93ED}"/>
              </a:ext>
            </a:extLst>
          </p:cNvPr>
          <p:cNvSpPr>
            <a:spLocks noGrp="1"/>
          </p:cNvSpPr>
          <p:nvPr>
            <p:ph idx="1"/>
          </p:nvPr>
        </p:nvSpPr>
        <p:spPr/>
        <p:txBody>
          <a:bodyPr/>
          <a:lstStyle/>
          <a:p>
            <a:r>
              <a:rPr lang="da-DK" dirty="0"/>
              <a:t>Staten overtog områder  (børn – og ældreinstitutioner), som familien havde taget sig af tidligere. Kvinderne kom på arbejdsmarkedet. </a:t>
            </a:r>
          </a:p>
          <a:p>
            <a:r>
              <a:rPr lang="da-DK" dirty="0"/>
              <a:t>Fra 60’erne kan vi tale om, at ungdommen træder frem som selvstændig gruppe. De siger kort og godt: Rend mig i traditionerne, for de dur ikke, og udviklingen skulle vise sig at blive velstand uden velfærd.</a:t>
            </a:r>
          </a:p>
        </p:txBody>
      </p:sp>
    </p:spTree>
    <p:extLst>
      <p:ext uri="{BB962C8B-B14F-4D97-AF65-F5344CB8AC3E}">
        <p14:creationId xmlns:p14="http://schemas.microsoft.com/office/powerpoint/2010/main" val="2244232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8" name="Arc 27">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81D231A7-AA3A-61F6-8319-DAE4DE255908}"/>
              </a:ext>
            </a:extLst>
          </p:cNvPr>
          <p:cNvSpPr>
            <a:spLocks noGrp="1"/>
          </p:cNvSpPr>
          <p:nvPr>
            <p:ph type="title"/>
          </p:nvPr>
        </p:nvSpPr>
        <p:spPr>
          <a:xfrm>
            <a:off x="5894962" y="479493"/>
            <a:ext cx="5458838" cy="1325563"/>
          </a:xfrm>
        </p:spPr>
        <p:txBody>
          <a:bodyPr>
            <a:normAutofit/>
          </a:bodyPr>
          <a:lstStyle/>
          <a:p>
            <a:r>
              <a:rPr lang="da-DK" dirty="0"/>
              <a:t>”Universitet” -Klaus Rifbjerg</a:t>
            </a:r>
          </a:p>
        </p:txBody>
      </p:sp>
      <p:sp>
        <p:nvSpPr>
          <p:cNvPr id="30" name="Freeform: Shape 29">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5" name="Billede 14">
            <a:extLst>
              <a:ext uri="{FF2B5EF4-FFF2-40B4-BE49-F238E27FC236}">
                <a16:creationId xmlns:a16="http://schemas.microsoft.com/office/drawing/2014/main" id="{17D66B39-7280-51E8-41D3-766FBFEC749E}"/>
              </a:ext>
            </a:extLst>
          </p:cNvPr>
          <p:cNvPicPr>
            <a:picLocks noChangeAspect="1"/>
          </p:cNvPicPr>
          <p:nvPr/>
        </p:nvPicPr>
        <p:blipFill>
          <a:blip r:embed="rId3"/>
          <a:stretch>
            <a:fillRect/>
          </a:stretch>
        </p:blipFill>
        <p:spPr>
          <a:xfrm>
            <a:off x="1739590" y="262644"/>
            <a:ext cx="3413029" cy="6525479"/>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3" name="Pladsholder til indhold 2">
            <a:extLst>
              <a:ext uri="{FF2B5EF4-FFF2-40B4-BE49-F238E27FC236}">
                <a16:creationId xmlns:a16="http://schemas.microsoft.com/office/drawing/2014/main" id="{0E16D6D4-8004-DFCF-B875-A6A9ACF5DD17}"/>
              </a:ext>
            </a:extLst>
          </p:cNvPr>
          <p:cNvSpPr>
            <a:spLocks noGrp="1"/>
          </p:cNvSpPr>
          <p:nvPr>
            <p:ph idx="1"/>
          </p:nvPr>
        </p:nvSpPr>
        <p:spPr>
          <a:xfrm>
            <a:off x="5894962" y="1984443"/>
            <a:ext cx="5458838" cy="4192520"/>
          </a:xfrm>
        </p:spPr>
        <p:txBody>
          <a:bodyPr>
            <a:normAutofit/>
          </a:bodyPr>
          <a:lstStyle/>
          <a:p>
            <a:r>
              <a:rPr lang="da-DK" sz="1500" dirty="0"/>
              <a:t>Det, der ligger helt fast, er, at man som ung ser sig selv som anderledes end forældrenes livsverden. </a:t>
            </a:r>
          </a:p>
          <a:p>
            <a:r>
              <a:rPr lang="da-DK" sz="1500" dirty="0"/>
              <a:t>Et opgør mod det etablerede – Unge i den vestlige verden gør oprør mod autoriteter og vanetænkning. </a:t>
            </a:r>
          </a:p>
          <a:p>
            <a:r>
              <a:rPr lang="da-DK" sz="1500" dirty="0"/>
              <a:t>Ungdommen føler ikke, at den ældre generation har noget at tilbyde. Verden er ny for hver ny generation. Det kulminerer i 1968 på Københavns Universitet. </a:t>
            </a:r>
          </a:p>
          <a:p>
            <a:r>
              <a:rPr lang="da-DK" sz="1500" dirty="0"/>
              <a:t>Universitetet afholder en årsfest, hvor universitetets ældre herrer fejrer sig selv. Men den unge studerende Finn Ejnar Madsen vil det anderledes. Han gør oprør mod autoriteternes traditionelle magt og forlanger medindflydelse på deres uddannelse og på, hvilke faglige metoder de skal undervises i. Ungdommen træder frem og vil forandre verden – for dem selv og for fremtiden. Et ungdomsoprør er født. </a:t>
            </a:r>
          </a:p>
          <a:p>
            <a:endParaRPr lang="da-DK" sz="1500" dirty="0"/>
          </a:p>
        </p:txBody>
      </p:sp>
      <p:pic>
        <p:nvPicPr>
          <p:cNvPr id="18" name="Billede 17">
            <a:extLst>
              <a:ext uri="{FF2B5EF4-FFF2-40B4-BE49-F238E27FC236}">
                <a16:creationId xmlns:a16="http://schemas.microsoft.com/office/drawing/2014/main" id="{F552A440-A5CC-4C2C-2DD3-EDD6A11B7DD8}"/>
              </a:ext>
            </a:extLst>
          </p:cNvPr>
          <p:cNvPicPr>
            <a:picLocks noChangeAspect="1"/>
          </p:cNvPicPr>
          <p:nvPr/>
        </p:nvPicPr>
        <p:blipFill>
          <a:blip r:embed="rId4"/>
          <a:stretch>
            <a:fillRect/>
          </a:stretch>
        </p:blipFill>
        <p:spPr>
          <a:xfrm>
            <a:off x="5272339" y="6378507"/>
            <a:ext cx="2762392" cy="323867"/>
          </a:xfrm>
          <a:prstGeom prst="rect">
            <a:avLst/>
          </a:prstGeom>
        </p:spPr>
      </p:pic>
    </p:spTree>
    <p:extLst>
      <p:ext uri="{BB962C8B-B14F-4D97-AF65-F5344CB8AC3E}">
        <p14:creationId xmlns:p14="http://schemas.microsoft.com/office/powerpoint/2010/main" val="2970313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DC7021-7BBA-11F6-F0C3-610B77CA2A9D}"/>
              </a:ext>
            </a:extLst>
          </p:cNvPr>
          <p:cNvSpPr>
            <a:spLocks noGrp="1"/>
          </p:cNvSpPr>
          <p:nvPr>
            <p:ph type="title"/>
          </p:nvPr>
        </p:nvSpPr>
        <p:spPr/>
        <p:txBody>
          <a:bodyPr/>
          <a:lstStyle/>
          <a:p>
            <a:r>
              <a:rPr lang="da-DK" dirty="0"/>
              <a:t>Kritiske forfattere i tiden</a:t>
            </a:r>
          </a:p>
        </p:txBody>
      </p:sp>
      <p:sp>
        <p:nvSpPr>
          <p:cNvPr id="3" name="Pladsholder til indhold 2">
            <a:extLst>
              <a:ext uri="{FF2B5EF4-FFF2-40B4-BE49-F238E27FC236}">
                <a16:creationId xmlns:a16="http://schemas.microsoft.com/office/drawing/2014/main" id="{C2EE9E6B-24D5-90B2-C364-9A0191AC3AE3}"/>
              </a:ext>
            </a:extLst>
          </p:cNvPr>
          <p:cNvSpPr>
            <a:spLocks noGrp="1"/>
          </p:cNvSpPr>
          <p:nvPr>
            <p:ph idx="1"/>
          </p:nvPr>
        </p:nvSpPr>
        <p:spPr/>
        <p:txBody>
          <a:bodyPr>
            <a:normAutofit fontScale="92500" lnSpcReduction="20000"/>
          </a:bodyPr>
          <a:lstStyle/>
          <a:p>
            <a:r>
              <a:rPr lang="da-DK" dirty="0"/>
              <a:t>Disse forfattere valgte at skildre den nye virkelighed i Danmark på en måde, der var i overensstemmelse med deres oplevelse af den kontaktløshed, som var blandt mennesker. </a:t>
            </a:r>
          </a:p>
          <a:p>
            <a:r>
              <a:rPr lang="da-DK" dirty="0"/>
              <a:t>De skrev litteratur, hvori mærkelige begivenheder udspillede sig i sære, næsten groteske rum. </a:t>
            </a:r>
          </a:p>
          <a:p>
            <a:r>
              <a:rPr lang="da-DK" dirty="0"/>
              <a:t>Teksterne var renset for det, vi normalt forbinder med en realistisk tekst, nemlig genkendelighed i rum og personer. Rum og personer fremstår anonyme. </a:t>
            </a:r>
          </a:p>
          <a:p>
            <a:r>
              <a:rPr lang="da-DK" dirty="0"/>
              <a:t>Konfrontationsmodernismen er opkaldt efter Rifbjergs digtsamling </a:t>
            </a:r>
            <a:r>
              <a:rPr lang="da-DK" i="1" dirty="0"/>
              <a:t>Konfrontation</a:t>
            </a:r>
            <a:r>
              <a:rPr lang="da-DK" dirty="0"/>
              <a:t> fra 1960. Konfrontationsdigtningen var fragmenteret, provokerende og anarkistisk. Man søgte konfrontation med den moderne virkelighed, som blev fremstillet som fremmed- og tingsliggørende.</a:t>
            </a:r>
          </a:p>
        </p:txBody>
      </p:sp>
    </p:spTree>
    <p:extLst>
      <p:ext uri="{BB962C8B-B14F-4D97-AF65-F5344CB8AC3E}">
        <p14:creationId xmlns:p14="http://schemas.microsoft.com/office/powerpoint/2010/main" val="3294804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F34323-047F-742B-F4C0-1E6A1B16648C}"/>
              </a:ext>
            </a:extLst>
          </p:cNvPr>
          <p:cNvSpPr>
            <a:spLocks noGrp="1"/>
          </p:cNvSpPr>
          <p:nvPr>
            <p:ph type="title"/>
          </p:nvPr>
        </p:nvSpPr>
        <p:spPr/>
        <p:txBody>
          <a:bodyPr/>
          <a:lstStyle/>
          <a:p>
            <a:r>
              <a:rPr lang="da-DK" dirty="0"/>
              <a:t>Livet i badeværelset (1960) – Klaus Rifbjerg</a:t>
            </a:r>
          </a:p>
        </p:txBody>
      </p:sp>
      <p:sp>
        <p:nvSpPr>
          <p:cNvPr id="3" name="Pladsholder til indhold 2">
            <a:extLst>
              <a:ext uri="{FF2B5EF4-FFF2-40B4-BE49-F238E27FC236}">
                <a16:creationId xmlns:a16="http://schemas.microsoft.com/office/drawing/2014/main" id="{D81805D6-CEF5-995F-66E5-CF6C0F02190A}"/>
              </a:ext>
            </a:extLst>
          </p:cNvPr>
          <p:cNvSpPr>
            <a:spLocks noGrp="1"/>
          </p:cNvSpPr>
          <p:nvPr>
            <p:ph idx="1"/>
          </p:nvPr>
        </p:nvSpPr>
        <p:spPr/>
        <p:txBody>
          <a:bodyPr/>
          <a:lstStyle/>
          <a:p>
            <a:r>
              <a:rPr lang="da-DK" dirty="0"/>
              <a:t>Findes på Lectio. </a:t>
            </a:r>
          </a:p>
        </p:txBody>
      </p:sp>
    </p:spTree>
    <p:extLst>
      <p:ext uri="{BB962C8B-B14F-4D97-AF65-F5344CB8AC3E}">
        <p14:creationId xmlns:p14="http://schemas.microsoft.com/office/powerpoint/2010/main" val="3626288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215898-AA69-B6C2-2DBB-81D0695B0912}"/>
              </a:ext>
            </a:extLst>
          </p:cNvPr>
          <p:cNvSpPr>
            <a:spLocks noGrp="1"/>
          </p:cNvSpPr>
          <p:nvPr>
            <p:ph type="title"/>
          </p:nvPr>
        </p:nvSpPr>
        <p:spPr/>
        <p:txBody>
          <a:bodyPr/>
          <a:lstStyle/>
          <a:p>
            <a:r>
              <a:rPr lang="da-DK" dirty="0"/>
              <a:t>1970’erne - Kvindelitteratur</a:t>
            </a:r>
          </a:p>
        </p:txBody>
      </p:sp>
      <p:sp>
        <p:nvSpPr>
          <p:cNvPr id="3" name="Pladsholder til indhold 2">
            <a:extLst>
              <a:ext uri="{FF2B5EF4-FFF2-40B4-BE49-F238E27FC236}">
                <a16:creationId xmlns:a16="http://schemas.microsoft.com/office/drawing/2014/main" id="{FFDAFA17-68B3-B31A-4242-61CC6AA7589D}"/>
              </a:ext>
            </a:extLst>
          </p:cNvPr>
          <p:cNvSpPr>
            <a:spLocks noGrp="1"/>
          </p:cNvSpPr>
          <p:nvPr>
            <p:ph idx="1"/>
          </p:nvPr>
        </p:nvSpPr>
        <p:spPr/>
        <p:txBody>
          <a:bodyPr/>
          <a:lstStyle/>
          <a:p>
            <a:r>
              <a:rPr lang="da-DK" dirty="0"/>
              <a:t>Menstruationslyrik, klynk og knækprosa.</a:t>
            </a:r>
          </a:p>
          <a:p>
            <a:r>
              <a:rPr lang="da-DK" dirty="0"/>
              <a:t>Fokus på kvinderollen:</a:t>
            </a:r>
          </a:p>
          <a:p>
            <a:pPr lvl="1"/>
            <a:r>
              <a:rPr lang="da-DK" dirty="0"/>
              <a:t>Rødstrømpebevægelsens kamp for ligestilling og frigørelse.</a:t>
            </a:r>
          </a:p>
          <a:p>
            <a:pPr lvl="1"/>
            <a:r>
              <a:rPr lang="da-DK" dirty="0"/>
              <a:t>I litteraturen er der fokus på sprog og kroppen:</a:t>
            </a:r>
          </a:p>
          <a:p>
            <a:pPr lvl="2"/>
            <a:r>
              <a:rPr lang="da-DK" dirty="0"/>
              <a:t>Det grimme, destruktive, sindssyge og smertefulde i den moderne kvindes liv får en stemme.</a:t>
            </a:r>
          </a:p>
          <a:p>
            <a:pPr lvl="2"/>
            <a:r>
              <a:rPr lang="da-DK" dirty="0"/>
              <a:t>En synliggørelse af det ”reproduktive arbejde”.</a:t>
            </a:r>
          </a:p>
          <a:p>
            <a:pPr lvl="3"/>
            <a:r>
              <a:rPr lang="da-DK" dirty="0"/>
              <a:t>Husarbejde (madlavning, rengøring), børnepasning, omsorgsarbejde, fødsel, barsel, alt det som tidligere var usynligt i ”den mandsdominerede/patriarkalske litteratur.</a:t>
            </a:r>
          </a:p>
          <a:p>
            <a:pPr lvl="3"/>
            <a:r>
              <a:rPr lang="da-DK" dirty="0"/>
              <a:t>Kvinden er både ude og hjemme. </a:t>
            </a:r>
          </a:p>
          <a:p>
            <a:pPr lvl="3"/>
            <a:r>
              <a:rPr lang="da-DK" dirty="0"/>
              <a:t>En fortsættelse af kritikken af forbrugerisme og kapitalisme.</a:t>
            </a:r>
          </a:p>
        </p:txBody>
      </p:sp>
    </p:spTree>
    <p:extLst>
      <p:ext uri="{BB962C8B-B14F-4D97-AF65-F5344CB8AC3E}">
        <p14:creationId xmlns:p14="http://schemas.microsoft.com/office/powerpoint/2010/main" val="1005183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D635C6-7A5B-E7EE-0DF1-0510C21D7779}"/>
              </a:ext>
            </a:extLst>
          </p:cNvPr>
          <p:cNvSpPr>
            <a:spLocks noGrp="1"/>
          </p:cNvSpPr>
          <p:nvPr>
            <p:ph type="title"/>
          </p:nvPr>
        </p:nvSpPr>
        <p:spPr/>
        <p:txBody>
          <a:bodyPr/>
          <a:lstStyle/>
          <a:p>
            <a:r>
              <a:rPr lang="da-DK" dirty="0"/>
              <a:t>80’erne</a:t>
            </a:r>
          </a:p>
        </p:txBody>
      </p:sp>
      <p:sp>
        <p:nvSpPr>
          <p:cNvPr id="3" name="Pladsholder til indhold 2">
            <a:extLst>
              <a:ext uri="{FF2B5EF4-FFF2-40B4-BE49-F238E27FC236}">
                <a16:creationId xmlns:a16="http://schemas.microsoft.com/office/drawing/2014/main" id="{E9E1AC39-042F-A315-9DAE-47989A8EE4F8}"/>
              </a:ext>
            </a:extLst>
          </p:cNvPr>
          <p:cNvSpPr>
            <a:spLocks noGrp="1"/>
          </p:cNvSpPr>
          <p:nvPr>
            <p:ph idx="1"/>
          </p:nvPr>
        </p:nvSpPr>
        <p:spPr/>
        <p:txBody>
          <a:bodyPr/>
          <a:lstStyle/>
          <a:p>
            <a:r>
              <a:rPr lang="da-DK" dirty="0"/>
              <a:t>1980’erne søgte unge sammen i subkulturer for at få den identitet og mening, som samfundet ikke kunne give dem. </a:t>
            </a:r>
          </a:p>
          <a:p>
            <a:r>
              <a:rPr lang="da-DK" dirty="0"/>
              <a:t>Temaer:</a:t>
            </a:r>
          </a:p>
          <a:p>
            <a:pPr lvl="1"/>
            <a:r>
              <a:rPr lang="da-DK" b="1" dirty="0"/>
              <a:t>Storbyen</a:t>
            </a:r>
            <a:r>
              <a:rPr lang="da-DK" dirty="0"/>
              <a:t> som udtryk for det moderne menneskes virkelighed</a:t>
            </a:r>
          </a:p>
          <a:p>
            <a:pPr lvl="1"/>
            <a:r>
              <a:rPr lang="da-DK" b="1" dirty="0"/>
              <a:t>Kroppen</a:t>
            </a:r>
            <a:r>
              <a:rPr lang="da-DK" dirty="0"/>
              <a:t> som udgangspunkt for selvforståelse</a:t>
            </a:r>
          </a:p>
          <a:p>
            <a:pPr lvl="1"/>
            <a:r>
              <a:rPr lang="da-DK" dirty="0"/>
              <a:t>Menneskets leg med roller og masker. </a:t>
            </a:r>
          </a:p>
          <a:p>
            <a:pPr lvl="1"/>
            <a:r>
              <a:rPr lang="da-DK" dirty="0"/>
              <a:t>Undergangsstemninger, visioner og profetier om nye og bedre tider.</a:t>
            </a:r>
          </a:p>
          <a:p>
            <a:pPr lvl="1"/>
            <a:r>
              <a:rPr lang="da-DK" dirty="0"/>
              <a:t>Rejsen som udfordring og søgen. </a:t>
            </a:r>
          </a:p>
          <a:p>
            <a:pPr marL="0" indent="0">
              <a:buNone/>
            </a:pPr>
            <a:endParaRPr lang="da-DK" dirty="0"/>
          </a:p>
        </p:txBody>
      </p:sp>
      <p:pic>
        <p:nvPicPr>
          <p:cNvPr id="5" name="Onlinemedier 4" title="&quot;BAZAR&quot; (DR bogprogram, 1984) Borum, Strunge, Tafdrup, Baidel, Bjørnkjær">
            <a:hlinkClick r:id="" action="ppaction://media"/>
            <a:extLst>
              <a:ext uri="{FF2B5EF4-FFF2-40B4-BE49-F238E27FC236}">
                <a16:creationId xmlns:a16="http://schemas.microsoft.com/office/drawing/2014/main" id="{7FE07525-F6E7-CA28-A243-43F6F4B4A997}"/>
              </a:ext>
            </a:extLst>
          </p:cNvPr>
          <p:cNvPicPr>
            <a:picLocks noRot="1" noChangeAspect="1"/>
          </p:cNvPicPr>
          <p:nvPr>
            <a:videoFile r:link="rId1"/>
          </p:nvPr>
        </p:nvPicPr>
        <p:blipFill>
          <a:blip r:embed="rId4"/>
          <a:stretch>
            <a:fillRect/>
          </a:stretch>
        </p:blipFill>
        <p:spPr>
          <a:xfrm>
            <a:off x="1251284" y="72189"/>
            <a:ext cx="9144000" cy="6858000"/>
          </a:xfrm>
          <a:prstGeom prst="rect">
            <a:avLst/>
          </a:prstGeom>
        </p:spPr>
      </p:pic>
    </p:spTree>
    <p:extLst>
      <p:ext uri="{BB962C8B-B14F-4D97-AF65-F5344CB8AC3E}">
        <p14:creationId xmlns:p14="http://schemas.microsoft.com/office/powerpoint/2010/main" val="127776768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186</TotalTime>
  <Words>956</Words>
  <Application>Microsoft Office PowerPoint</Application>
  <PresentationFormat>Widescreen</PresentationFormat>
  <Paragraphs>62</Paragraphs>
  <Slides>11</Slides>
  <Notes>5</Notes>
  <HiddenSlides>0</HiddenSlides>
  <MMClips>2</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11</vt:i4>
      </vt:variant>
    </vt:vector>
  </HeadingPairs>
  <TitlesOfParts>
    <vt:vector size="16" baseType="lpstr">
      <vt:lpstr>Aptos</vt:lpstr>
      <vt:lpstr>Aptos Display</vt:lpstr>
      <vt:lpstr>Arial</vt:lpstr>
      <vt:lpstr>Calibri</vt:lpstr>
      <vt:lpstr>Office-tema</vt:lpstr>
      <vt:lpstr>1960’erne – de glade tressere</vt:lpstr>
      <vt:lpstr>De glade tressere</vt:lpstr>
      <vt:lpstr>Jo danskerne havde det godt. Eller havde de?</vt:lpstr>
      <vt:lpstr>Ungdomsoprøret i 1968.</vt:lpstr>
      <vt:lpstr>”Universitet” -Klaus Rifbjerg</vt:lpstr>
      <vt:lpstr>Kritiske forfattere i tiden</vt:lpstr>
      <vt:lpstr>Livet i badeværelset (1960) – Klaus Rifbjerg</vt:lpstr>
      <vt:lpstr>1970’erne - Kvindelitteratur</vt:lpstr>
      <vt:lpstr>80’erne</vt:lpstr>
      <vt:lpstr>Strunge</vt:lpstr>
      <vt:lpstr>”Natmaskinen” (1981) – Michael Strunge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Mads Nielsen</dc:creator>
  <cp:lastModifiedBy>Mads Nielsen</cp:lastModifiedBy>
  <cp:revision>1</cp:revision>
  <dcterms:created xsi:type="dcterms:W3CDTF">2026-04-14T16:55:53Z</dcterms:created>
  <dcterms:modified xsi:type="dcterms:W3CDTF">2026-04-14T20:04:50Z</dcterms:modified>
</cp:coreProperties>
</file>