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0" r:id="rId6"/>
    <p:sldId id="262" r:id="rId7"/>
    <p:sldId id="263" r:id="rId8"/>
    <p:sldId id="264" r:id="rId9"/>
    <p:sldId id="265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12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na Bastholm Kristensen" userId="57f34b38-e75f-46c2-bc25-e9710d3fb3f9" providerId="ADAL" clId="{27AB3FC8-9111-6546-B82A-0A5954B3A46E}"/>
    <pc:docChg chg="sldOrd">
      <pc:chgData name="Karina Bastholm Kristensen" userId="57f34b38-e75f-46c2-bc25-e9710d3fb3f9" providerId="ADAL" clId="{27AB3FC8-9111-6546-B82A-0A5954B3A46E}" dt="2022-09-20T22:07:15.864" v="2" actId="20578"/>
      <pc:docMkLst>
        <pc:docMk/>
      </pc:docMkLst>
      <pc:sldChg chg="ord">
        <pc:chgData name="Karina Bastholm Kristensen" userId="57f34b38-e75f-46c2-bc25-e9710d3fb3f9" providerId="ADAL" clId="{27AB3FC8-9111-6546-B82A-0A5954B3A46E}" dt="2022-09-20T22:07:15.864" v="2" actId="20578"/>
        <pc:sldMkLst>
          <pc:docMk/>
          <pc:sldMk cId="2799163730" sldId="258"/>
        </pc:sldMkLst>
      </pc:sldChg>
    </pc:docChg>
  </pc:docChgLst>
  <pc:docChgLst>
    <pc:chgData name="Karina Bastholm Kristensen" userId="57f34b38-e75f-46c2-bc25-e9710d3fb3f9" providerId="ADAL" clId="{36421281-6D6D-5E8F-8AFB-0D5D3C84A086}"/>
    <pc:docChg chg="modSld">
      <pc:chgData name="Karina Bastholm Kristensen" userId="57f34b38-e75f-46c2-bc25-e9710d3fb3f9" providerId="ADAL" clId="{36421281-6D6D-5E8F-8AFB-0D5D3C84A086}" dt="2025-10-07T10:42:07.658" v="53" actId="20577"/>
      <pc:docMkLst>
        <pc:docMk/>
      </pc:docMkLst>
      <pc:sldChg chg="modSp mod">
        <pc:chgData name="Karina Bastholm Kristensen" userId="57f34b38-e75f-46c2-bc25-e9710d3fb3f9" providerId="ADAL" clId="{36421281-6D6D-5E8F-8AFB-0D5D3C84A086}" dt="2025-10-07T10:42:07.658" v="53" actId="20577"/>
        <pc:sldMkLst>
          <pc:docMk/>
          <pc:sldMk cId="1335476113" sldId="259"/>
        </pc:sldMkLst>
        <pc:spChg chg="mod">
          <ac:chgData name="Karina Bastholm Kristensen" userId="57f34b38-e75f-46c2-bc25-e9710d3fb3f9" providerId="ADAL" clId="{36421281-6D6D-5E8F-8AFB-0D5D3C84A086}" dt="2025-10-07T10:42:07.658" v="53" actId="20577"/>
          <ac:spMkLst>
            <pc:docMk/>
            <pc:sldMk cId="1335476113" sldId="259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 userDrawn="1"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 userDrawn="1"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 userDrawn="1"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055FF6D4-D4D7-426A-98F7-170A3668379E}" type="datetime1">
              <a:rPr lang="en-US" smtClean="0"/>
              <a:pPr/>
              <a:t>10/7/25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 userDrawn="1"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C45A9071-CFF5-4E3B-B0AB-39782972E256}" type="datetime1">
              <a:rPr lang="en-US" smtClean="0"/>
              <a:pPr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 userDrawn="1"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3D8BD1F-DE98-4C29-8281-9EC9927620DF}" type="datetime1">
              <a:rPr lang="en-US" smtClean="0"/>
              <a:pPr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3467CD6D-7520-4B34-A5A3-E8385FA3AFC6}" type="datetime1">
              <a:rPr lang="en-US" smtClean="0"/>
              <a:pPr/>
              <a:t>10/7/25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 userDrawn="1"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 userDrawn="1"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 userDrawn="1"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 userDrawn="1"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2295D47-465E-4A05-802B-049480555B6D}" type="datetime1">
              <a:rPr lang="en-US" smtClean="0"/>
              <a:pPr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64791DB0-D703-40B5-AE3D-532AFE0356D1}" type="datetime1">
              <a:rPr lang="en-US" smtClean="0"/>
              <a:pPr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F48C029-2200-4EB8-BDE8-5EE0E23571A6}" type="datetime1">
              <a:rPr lang="en-US" smtClean="0"/>
              <a:pPr/>
              <a:t>10/7/25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07E45A1C-C0DD-4ED6-B23E-A9D2DD110058}" type="datetime1">
              <a:rPr lang="en-US" smtClean="0"/>
              <a:pPr/>
              <a:t>10/7/25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 userDrawn="1"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 userDrawn="1"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A44C1B50-C580-4CB7-BA07-14C66C34B76D}" type="datetime1">
              <a:rPr lang="en-US" smtClean="0"/>
              <a:pPr/>
              <a:t>10/7/25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 userDrawn="1"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 userDrawn="1"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 userDrawn="1"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ED4F1D29-8BEE-49F3-AF49-7A09F617BF67}" type="datetime1">
              <a:rPr lang="en-US" smtClean="0"/>
              <a:pPr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 userDrawn="1"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 userDrawn="1"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 userDrawn="1"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 userDrawn="1"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 userDrawn="1"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 userDrawn="1"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Træk billede til pladsholder, eller klik på symbol for at tilføje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7EB273CF-8910-423E-9890-FC81E25E5084}" type="datetime1">
              <a:rPr lang="en-US" smtClean="0"/>
              <a:pPr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4EC5816F-D43D-40D1-9B38-E1A2C18F0972}" type="datetime1">
              <a:rPr lang="en-US" smtClean="0"/>
              <a:pPr/>
              <a:t>10/7/25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package" Target="../embeddings/Microsoft_Word-dokument.docx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package" Target="../embeddings/Microsoft_Word-dokument1.docx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package" Target="../embeddings/Microsoft_Word-dokument2.docx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package" Target="../embeddings/Microsoft_Word-dokument3.doc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FORM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En guide til analyse af et musikstykkes struktur</a:t>
            </a:r>
          </a:p>
        </p:txBody>
      </p:sp>
    </p:spTree>
    <p:extLst>
      <p:ext uri="{BB962C8B-B14F-4D97-AF65-F5344CB8AC3E}">
        <p14:creationId xmlns:p14="http://schemas.microsoft.com/office/powerpoint/2010/main" val="71018298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 2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Hvilken formtype er ”</a:t>
            </a:r>
            <a:r>
              <a:rPr lang="da-DK" dirty="0" err="1"/>
              <a:t>Into</a:t>
            </a:r>
            <a:r>
              <a:rPr lang="da-DK" dirty="0"/>
              <a:t> the Groove”?</a:t>
            </a:r>
          </a:p>
          <a:p>
            <a:r>
              <a:rPr lang="da-DK" dirty="0"/>
              <a:t>Afgør hvilken formtype de tre numre på side fire er og forklar hvorfor.</a:t>
            </a:r>
          </a:p>
          <a:p>
            <a:r>
              <a:rPr lang="da-DK" dirty="0"/>
              <a:t>Hvis der er tid: Find numrenes Hook, Break og Gimmick</a:t>
            </a:r>
          </a:p>
        </p:txBody>
      </p:sp>
    </p:spTree>
    <p:extLst>
      <p:ext uri="{BB962C8B-B14F-4D97-AF65-F5344CB8AC3E}">
        <p14:creationId xmlns:p14="http://schemas.microsoft.com/office/powerpoint/2010/main" val="133547611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Introduktion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Et musikstykkes struktur/opbygning kaldes for musikstykkets </a:t>
            </a:r>
            <a:r>
              <a:rPr lang="da-DK" u="sng" dirty="0"/>
              <a:t>form</a:t>
            </a:r>
            <a:r>
              <a:rPr lang="da-DK" dirty="0"/>
              <a:t>.</a:t>
            </a:r>
          </a:p>
          <a:p>
            <a:r>
              <a:rPr lang="da-DK" dirty="0"/>
              <a:t>Formen består af forskellige afsnit (</a:t>
            </a:r>
            <a:r>
              <a:rPr lang="da-DK" u="sng" dirty="0"/>
              <a:t>formled</a:t>
            </a:r>
            <a:r>
              <a:rPr lang="da-DK" dirty="0"/>
              <a:t>), fx vers.</a:t>
            </a:r>
          </a:p>
          <a:p>
            <a:r>
              <a:rPr lang="da-DK" dirty="0"/>
              <a:t>Hvilke andre eksempler på formled kender I?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345524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Formled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På første side i kompendiet kan du se en oversigt over forskellige formled.</a:t>
            </a:r>
          </a:p>
          <a:p>
            <a:r>
              <a:rPr lang="da-DK" dirty="0"/>
              <a:t>Vi gennemgår siden i fællesskab</a:t>
            </a:r>
          </a:p>
        </p:txBody>
      </p:sp>
    </p:spTree>
    <p:extLst>
      <p:ext uri="{BB962C8B-B14F-4D97-AF65-F5344CB8AC3E}">
        <p14:creationId xmlns:p14="http://schemas.microsoft.com/office/powerpoint/2010/main" val="146654863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Formtyper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 rot="900000">
            <a:off x="3462794" y="585249"/>
            <a:ext cx="4658735" cy="5947739"/>
          </a:xfrm>
        </p:spPr>
        <p:txBody>
          <a:bodyPr>
            <a:normAutofit/>
          </a:bodyPr>
          <a:lstStyle/>
          <a:p>
            <a:r>
              <a:rPr lang="da-DK" dirty="0"/>
              <a:t>Alt efter hvilke formled en sang indeholder, taler vi om forskellige </a:t>
            </a:r>
            <a:r>
              <a:rPr lang="da-DK" u="sng" dirty="0"/>
              <a:t>formtyper</a:t>
            </a:r>
          </a:p>
          <a:p>
            <a:r>
              <a:rPr lang="da-DK" dirty="0"/>
              <a:t>De tre mest almindelige formtyper er:</a:t>
            </a:r>
          </a:p>
          <a:p>
            <a:pPr lvl="1"/>
            <a:r>
              <a:rPr lang="da-DK" dirty="0"/>
              <a:t>Popform</a:t>
            </a:r>
          </a:p>
          <a:p>
            <a:pPr lvl="1"/>
            <a:r>
              <a:rPr lang="da-DK" dirty="0"/>
              <a:t>Udvidet popform</a:t>
            </a:r>
          </a:p>
          <a:p>
            <a:pPr lvl="1"/>
            <a:r>
              <a:rPr lang="da-DK" dirty="0"/>
              <a:t>Strofisk form</a:t>
            </a:r>
          </a:p>
          <a:p>
            <a:r>
              <a:rPr lang="da-DK" dirty="0"/>
              <a:t>Se en beskrivelse af formtyperne på s. 3 i kompendiet.</a:t>
            </a:r>
          </a:p>
        </p:txBody>
      </p:sp>
    </p:spTree>
    <p:extLst>
      <p:ext uri="{BB962C8B-B14F-4D97-AF65-F5344CB8AC3E}">
        <p14:creationId xmlns:p14="http://schemas.microsoft.com/office/powerpoint/2010/main" val="2799163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 1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lytter til nummeret ”</a:t>
            </a:r>
            <a:r>
              <a:rPr lang="da-DK" dirty="0" err="1"/>
              <a:t>Into</a:t>
            </a:r>
            <a:r>
              <a:rPr lang="da-DK" dirty="0"/>
              <a:t> the Groove” af Madonna (1985) og løser opgaverne på side to i de udleverede papirer.</a:t>
            </a:r>
          </a:p>
        </p:txBody>
      </p:sp>
    </p:spTree>
    <p:extLst>
      <p:ext uri="{BB962C8B-B14F-4D97-AF65-F5344CB8AC3E}">
        <p14:creationId xmlns:p14="http://schemas.microsoft.com/office/powerpoint/2010/main" val="137734084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  <p:sp>
        <p:nvSpPr>
          <p:cNvPr id="4" name="Tekstfelt 3"/>
          <p:cNvSpPr txBox="1"/>
          <p:nvPr/>
        </p:nvSpPr>
        <p:spPr>
          <a:xfrm>
            <a:off x="808150" y="909109"/>
            <a:ext cx="4485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b="1" dirty="0"/>
              <a:t>Formanalysen med formled: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095785"/>
              </p:ext>
            </p:extLst>
          </p:nvPr>
        </p:nvGraphicFramePr>
        <p:xfrm>
          <a:off x="0" y="2493389"/>
          <a:ext cx="9364912" cy="1070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9994900" imgH="1143000" progId="Word.Document.12">
                  <p:embed/>
                </p:oleObj>
              </mc:Choice>
              <mc:Fallback>
                <p:oleObj name="Dokument" r:id="rId2" imgW="9994900" imgH="1143000" progId="Word.Document.12">
                  <p:embed/>
                  <p:pic>
                    <p:nvPicPr>
                      <p:cNvPr id="5" name="Objekt 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2493389"/>
                        <a:ext cx="9364912" cy="10708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900970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520776"/>
              </p:ext>
            </p:extLst>
          </p:nvPr>
        </p:nvGraphicFramePr>
        <p:xfrm>
          <a:off x="0" y="2885502"/>
          <a:ext cx="9469282" cy="1082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9994900" imgH="1143000" progId="Word.Document.12">
                  <p:embed/>
                </p:oleObj>
              </mc:Choice>
              <mc:Fallback>
                <p:oleObj name="Dokument" r:id="rId2" imgW="9994900" imgH="1143000" progId="Word.Document.12">
                  <p:embed/>
                  <p:pic>
                    <p:nvPicPr>
                      <p:cNvPr id="4" name="Objekt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2885502"/>
                        <a:ext cx="9469282" cy="1082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kstfelt 4"/>
          <p:cNvSpPr txBox="1"/>
          <p:nvPr/>
        </p:nvSpPr>
        <p:spPr>
          <a:xfrm>
            <a:off x="649406" y="1125563"/>
            <a:ext cx="4563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b="1" dirty="0"/>
              <a:t>Formanalysen med minuttal:</a:t>
            </a:r>
          </a:p>
        </p:txBody>
      </p:sp>
    </p:spTree>
    <p:extLst>
      <p:ext uri="{BB962C8B-B14F-4D97-AF65-F5344CB8AC3E}">
        <p14:creationId xmlns:p14="http://schemas.microsoft.com/office/powerpoint/2010/main" val="362433696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103678"/>
              </p:ext>
            </p:extLst>
          </p:nvPr>
        </p:nvGraphicFramePr>
        <p:xfrm>
          <a:off x="0" y="2885502"/>
          <a:ext cx="9343093" cy="10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9994900" imgH="1143000" progId="Word.Document.12">
                  <p:embed/>
                </p:oleObj>
              </mc:Choice>
              <mc:Fallback>
                <p:oleObj name="Dokument" r:id="rId2" imgW="9994900" imgH="1143000" progId="Word.Document.12">
                  <p:embed/>
                  <p:pic>
                    <p:nvPicPr>
                      <p:cNvPr id="4" name="Objekt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2885502"/>
                        <a:ext cx="9343093" cy="106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kstfelt 4"/>
          <p:cNvSpPr txBox="1"/>
          <p:nvPr/>
        </p:nvSpPr>
        <p:spPr>
          <a:xfrm>
            <a:off x="923600" y="1024551"/>
            <a:ext cx="424903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b="1" dirty="0"/>
              <a:t>Formanalysen med takttal: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2752028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562818" y="669650"/>
            <a:ext cx="4112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/>
              <a:t>Hele formanalysen:</a:t>
            </a: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089196"/>
              </p:ext>
            </p:extLst>
          </p:nvPr>
        </p:nvGraphicFramePr>
        <p:xfrm>
          <a:off x="-62256" y="2251127"/>
          <a:ext cx="9312686" cy="2366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9994900" imgH="2540000" progId="Word.Document.12">
                  <p:embed/>
                </p:oleObj>
              </mc:Choice>
              <mc:Fallback>
                <p:oleObj name="Dokument" r:id="rId2" imgW="9994900" imgH="2540000" progId="Word.Document.12">
                  <p:embed/>
                  <p:pic>
                    <p:nvPicPr>
                      <p:cNvPr id="11" name="Objekt 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62256" y="2251127"/>
                        <a:ext cx="9312686" cy="2366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691701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årlig hånd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Direktør.thmx</Template>
  <TotalTime>3430</TotalTime>
  <Words>183</Words>
  <Application>Microsoft Macintosh PowerPoint</Application>
  <PresentationFormat>Skærmshow (4:3)</PresentationFormat>
  <Paragraphs>34</Paragraphs>
  <Slides>10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Rockwell</vt:lpstr>
      <vt:lpstr>Wingdings</vt:lpstr>
      <vt:lpstr>Dårlig hånd</vt:lpstr>
      <vt:lpstr>Dokument</vt:lpstr>
      <vt:lpstr>FORM</vt:lpstr>
      <vt:lpstr>Introduktion</vt:lpstr>
      <vt:lpstr>Formled</vt:lpstr>
      <vt:lpstr>Formtyper</vt:lpstr>
      <vt:lpstr>Øvelse 1</vt:lpstr>
      <vt:lpstr> </vt:lpstr>
      <vt:lpstr> </vt:lpstr>
      <vt:lpstr> </vt:lpstr>
      <vt:lpstr> </vt:lpstr>
      <vt:lpstr>Øvelse 2</vt:lpstr>
    </vt:vector>
  </TitlesOfParts>
  <Company>Aalborghus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</dc:title>
  <dc:creator>Karina Bastholm Kristensen</dc:creator>
  <cp:lastModifiedBy>Karina Bastholm Kristensen</cp:lastModifiedBy>
  <cp:revision>17</cp:revision>
  <dcterms:created xsi:type="dcterms:W3CDTF">2017-08-29T12:20:11Z</dcterms:created>
  <dcterms:modified xsi:type="dcterms:W3CDTF">2025-10-07T10:42:14Z</dcterms:modified>
</cp:coreProperties>
</file>