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163E3-291F-4760-9B0C-23A7AD330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DC32214-AF58-49E6-8C8D-D205B34EE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FDA635-DBA7-483A-A878-12688871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5466-E5DC-466E-BA71-21F5BBA7D107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012C27-59BF-4E02-B844-AD579E2E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9F2820-4A6D-4EB7-B738-7DBDCDF3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3E40-8343-427A-A24F-2A2E190E6C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363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FD57A-8382-46D7-884B-30CEDC85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D93C139-6C85-4E60-9330-438936AD2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769186-67B8-4EBC-99D9-65B22DD3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5466-E5DC-466E-BA71-21F5BBA7D107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76B2A24-8779-43DD-8025-7CC6A9F9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3A3094B-2586-449F-8E62-FED56030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3E40-8343-427A-A24F-2A2E190E6C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30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42A5F27-0202-4794-843C-623C686B8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DBB44C7-04FF-4902-A2DF-F8D8A5A24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7755F7-2E02-4599-8500-84EFCF5B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5466-E5DC-466E-BA71-21F5BBA7D107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5C7F78A-E578-444E-A9BB-B362ECDF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BCF330-EF68-4E3E-B013-1BD2129C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3E40-8343-427A-A24F-2A2E190E6C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09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D8EEC-1400-4869-BA2C-BCB0E766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20F6B6-6537-4B0A-9125-877C23937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C40967-4EDC-4E86-87DE-F8ECDA4C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5466-E5DC-466E-BA71-21F5BBA7D107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350035-4440-4331-9BA0-4954C47D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4207FD-7C92-43DC-BA8E-C572263B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3E40-8343-427A-A24F-2A2E190E6C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055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70AF7-D584-4F94-8A66-2DB561C54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B3DA7A-85A9-4791-AF6C-AABE7655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C2CD44-21F3-4F2E-B254-5B09A5AF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5466-E5DC-466E-BA71-21F5BBA7D107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EA38B1-0E3C-4E7A-872E-104E567E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B55E2F-8EA1-4521-A1A3-064772FE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3E40-8343-427A-A24F-2A2E190E6C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012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A43A4-56E2-41A0-AD8C-A0D548BA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449A50-5360-4758-8A59-4CD398877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3A6FE72-2E28-4874-8FFD-9F8429E8F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C58BF40-F606-49A6-8E04-4BCB271AF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5466-E5DC-466E-BA71-21F5BBA7D107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ECD8F90-A221-4127-B6F0-1BAE0D55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A9E2D7F-AF2C-4786-BA21-58AD8352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3E40-8343-427A-A24F-2A2E190E6C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885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18220-1587-4A0B-9A7C-AD6F0DDA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EA56ADB-7AF2-4D37-AC8F-A56A337B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F685E39-F2BB-4415-82A8-72539F16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257942-5B09-4F08-A569-A485495EB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EF6608B-A2AF-43CD-A8B8-A239750E7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BFCC69E-4030-4739-8416-C834E59F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5466-E5DC-466E-BA71-21F5BBA7D107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680C6-043D-490E-8502-1A775433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CAB1FF2-F094-4801-BFC3-1925C852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3E40-8343-427A-A24F-2A2E190E6C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126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95A37-18DA-48CC-98DF-EFA0C98D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594559C-DE87-4DB4-8039-7AE87985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5466-E5DC-466E-BA71-21F5BBA7D107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B5CCF-8498-4FF5-9483-19E05E65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7BA52D9-784A-4077-AAF5-62705A48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3E40-8343-427A-A24F-2A2E190E6C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224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2196C7D-5A9B-4D6E-9347-176BC1AF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5466-E5DC-466E-BA71-21F5BBA7D107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D9F5FD5-8F14-453C-B6CB-92DC8EDB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B2CA9A4-1304-408E-9EE3-2D87C390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3E40-8343-427A-A24F-2A2E190E6C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82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BCFBD-F780-447E-B9C9-0BA8AEFD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A7B8F6-9263-41FF-A2E9-60A60D492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C388AE-C771-4CAD-B1EC-DC3B0B5B1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18F3C4-6FAC-44F2-8560-173067B9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5466-E5DC-466E-BA71-21F5BBA7D107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29ED5F5-4992-45C9-9C5C-37821877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068A255-3A7A-4352-A787-7933F4BD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3E40-8343-427A-A24F-2A2E190E6C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396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1D693-F16C-4A76-A7D9-FADA541F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A5AB6D7-B2AD-46A6-860D-74D8A61EC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A4609C5-DBB0-40C8-AAF7-F75109964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CA0FE5F-91AD-4AFA-913B-0A876F2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5466-E5DC-466E-BA71-21F5BBA7D107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4C1202A-B68F-42CA-A8E8-7A309F3F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97C5361-4BC6-49E0-A393-3D7D20D8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3E40-8343-427A-A24F-2A2E190E6C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110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7ADA7DF-E6A1-4383-ABF4-403ACF7F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06BBDCC-B310-44A1-946E-84B8B16AA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9E49AD-384B-4392-8136-59831F4E7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65466-E5DC-466E-BA71-21F5BBA7D107}" type="datetimeFigureOut">
              <a:rPr lang="da-DK" smtClean="0"/>
              <a:t>22-04-2026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39E00C-EE74-4A1F-BDC0-C84B4CD0E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1B7CCBE-5E74-4DDE-AE8A-CAC0F2FA4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D3E40-8343-427A-A24F-2A2E190E6C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811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F:\DCIM\101MSDCF\DSC01734.JPG">
            <a:extLst>
              <a:ext uri="{FF2B5EF4-FFF2-40B4-BE49-F238E27FC236}">
                <a16:creationId xmlns:a16="http://schemas.microsoft.com/office/drawing/2014/main" id="{F2F80635-B488-4F1A-8EE4-FB52F790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9091" r="138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A6F146-0A69-4A2A-BCD7-F913D92B6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a-DK" sz="4800">
                <a:solidFill>
                  <a:schemeClr val="bg1"/>
                </a:solidFill>
              </a:rPr>
              <a:t>Vandløb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250695E-F8E0-40E4-B7D8-EA970A324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da-DK" sz="20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81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5DEBD-7C85-4084-8145-D1F60A54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Fig. 12.35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257258-E10F-408E-9E68-68381FA15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84040" cy="4351338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Aflæs: </a:t>
            </a:r>
          </a:p>
          <a:p>
            <a:pPr marL="914400">
              <a:lnSpc>
                <a:spcPct val="107000"/>
              </a:lnSpc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Hastigheden i vandet er 10 cm/s. Vil en partikel med kornstørrelse 0,2 mm aflejres eller transporteres?</a:t>
            </a: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Hastigheden i vandet er 1 cm/s. Vil en partikel med kornstørrelse 0,2 mm aflejres eller transporteres?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7F520A8-1F3F-4A05-87F5-FBDFED107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2" y="0"/>
            <a:ext cx="5961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3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9E556D-B740-4760-AE8B-E83137C3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da-DK" sz="5200"/>
              <a:t>Fig. 12.36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3A467A8-FB6A-44F7-BE88-B2032043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32" y="1845426"/>
            <a:ext cx="10000683" cy="4450303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0E9401F-96BA-42D9-A796-EABE01758A18}"/>
              </a:ext>
            </a:extLst>
          </p:cNvPr>
          <p:cNvSpPr txBox="1"/>
          <p:nvPr/>
        </p:nvSpPr>
        <p:spPr>
          <a:xfrm>
            <a:off x="6369978" y="359596"/>
            <a:ext cx="479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Hvorfor er der mere vand i vandløbet om vinteren end om sommeren?</a:t>
            </a:r>
          </a:p>
        </p:txBody>
      </p:sp>
    </p:spTree>
    <p:extLst>
      <p:ext uri="{BB962C8B-B14F-4D97-AF65-F5344CB8AC3E}">
        <p14:creationId xmlns:p14="http://schemas.microsoft.com/office/powerpoint/2010/main" val="241162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tekst, whiteboard&#10;&#10;Automatisk genereret beskrivelse">
            <a:extLst>
              <a:ext uri="{FF2B5EF4-FFF2-40B4-BE49-F238E27FC236}">
                <a16:creationId xmlns:a16="http://schemas.microsoft.com/office/drawing/2014/main" id="{737CA7A0-E8F6-399F-BDC7-89D7A580A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2580" y="-72416"/>
            <a:ext cx="6906204" cy="705103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B3204D4-D9A0-43E0-96A7-2FB365CA6D46}"/>
              </a:ext>
            </a:extLst>
          </p:cNvPr>
          <p:cNvSpPr/>
          <p:nvPr/>
        </p:nvSpPr>
        <p:spPr>
          <a:xfrm>
            <a:off x="6520268" y="84504"/>
            <a:ext cx="3336685" cy="206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DET UNGE STADIE</a:t>
            </a:r>
          </a:p>
          <a:p>
            <a:pPr algn="ctr"/>
            <a:r>
              <a:rPr lang="da-DK" dirty="0"/>
              <a:t>-høj vandhastighed</a:t>
            </a:r>
          </a:p>
          <a:p>
            <a:pPr algn="ctr"/>
            <a:r>
              <a:rPr lang="da-DK" dirty="0"/>
              <a:t>-grus som bundsediment</a:t>
            </a:r>
          </a:p>
          <a:p>
            <a:pPr algn="ctr"/>
            <a:r>
              <a:rPr lang="da-DK" dirty="0"/>
              <a:t>-V-formet tværsnit</a:t>
            </a:r>
          </a:p>
          <a:p>
            <a:pPr algn="ctr"/>
            <a:r>
              <a:rPr lang="da-DK" dirty="0"/>
              <a:t>-stort fald</a:t>
            </a:r>
          </a:p>
          <a:p>
            <a:pPr algn="ctr"/>
            <a:r>
              <a:rPr lang="da-DK" dirty="0"/>
              <a:t>-lille opland</a:t>
            </a:r>
          </a:p>
          <a:p>
            <a:pPr algn="ctr"/>
            <a:r>
              <a:rPr lang="da-DK" dirty="0"/>
              <a:t>-lille vandføring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A4F6C1E-BB17-4B77-BCF3-0A66F703BCCE}"/>
              </a:ext>
            </a:extLst>
          </p:cNvPr>
          <p:cNvSpPr/>
          <p:nvPr/>
        </p:nvSpPr>
        <p:spPr>
          <a:xfrm>
            <a:off x="6521143" y="2185485"/>
            <a:ext cx="3336685" cy="1080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DET MODNE STADIE</a:t>
            </a:r>
          </a:p>
          <a:p>
            <a:pPr algn="ctr"/>
            <a:r>
              <a:rPr lang="da-DK" dirty="0"/>
              <a:t>-Variation!</a:t>
            </a:r>
          </a:p>
          <a:p>
            <a:pPr algn="ctr"/>
            <a:r>
              <a:rPr lang="da-DK" dirty="0"/>
              <a:t>-2 vigtige  tværsnit (A og B)</a:t>
            </a:r>
          </a:p>
          <a:p>
            <a:pPr algn="ctr"/>
            <a:r>
              <a:rPr lang="da-DK" dirty="0"/>
              <a:t>-større opland = større vandføring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58A61F4-1463-4362-AFC3-E1F513D2425C}"/>
              </a:ext>
            </a:extLst>
          </p:cNvPr>
          <p:cNvSpPr/>
          <p:nvPr/>
        </p:nvSpPr>
        <p:spPr>
          <a:xfrm>
            <a:off x="-35560" y="3763477"/>
            <a:ext cx="2798011" cy="1684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A: STRYG</a:t>
            </a:r>
          </a:p>
          <a:p>
            <a:pPr algn="ctr"/>
            <a:r>
              <a:rPr lang="da-DK" dirty="0"/>
              <a:t>-lige stykke mellem </a:t>
            </a:r>
            <a:r>
              <a:rPr lang="da-DK" dirty="0" err="1"/>
              <a:t>meanderbuerne</a:t>
            </a:r>
            <a:endParaRPr lang="da-DK" dirty="0"/>
          </a:p>
          <a:p>
            <a:pPr algn="ctr"/>
            <a:r>
              <a:rPr lang="da-DK" dirty="0"/>
              <a:t>-høj vandhastighed</a:t>
            </a:r>
          </a:p>
          <a:p>
            <a:pPr algn="ctr"/>
            <a:r>
              <a:rPr lang="da-DK" dirty="0"/>
              <a:t>-grus som bundsediment</a:t>
            </a:r>
          </a:p>
          <a:p>
            <a:pPr algn="ctr"/>
            <a:r>
              <a:rPr lang="da-DK" dirty="0"/>
              <a:t>-stor transportevne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1DA908E-4379-4203-B1A3-E4FA8072FCD6}"/>
              </a:ext>
            </a:extLst>
          </p:cNvPr>
          <p:cNvSpPr/>
          <p:nvPr/>
        </p:nvSpPr>
        <p:spPr>
          <a:xfrm>
            <a:off x="8331201" y="3292748"/>
            <a:ext cx="3860800" cy="232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B: MEANDERBUE</a:t>
            </a:r>
          </a:p>
          <a:p>
            <a:pPr algn="ctr"/>
            <a:r>
              <a:rPr lang="da-DK" dirty="0"/>
              <a:t>-lavvandet inderside med lav vandhastighed med </a:t>
            </a:r>
            <a:r>
              <a:rPr lang="da-DK" dirty="0" err="1"/>
              <a:t>fintkornet</a:t>
            </a:r>
            <a:r>
              <a:rPr lang="da-DK" dirty="0"/>
              <a:t> bundsediment</a:t>
            </a:r>
          </a:p>
          <a:p>
            <a:pPr algn="ctr"/>
            <a:r>
              <a:rPr lang="da-DK" dirty="0"/>
              <a:t>-dyb yderside (</a:t>
            </a:r>
            <a:r>
              <a:rPr lang="da-DK" dirty="0" err="1"/>
              <a:t>høl</a:t>
            </a:r>
            <a:r>
              <a:rPr lang="da-DK" dirty="0"/>
              <a:t>) med grus som bundsediment pga. høj hastighed</a:t>
            </a:r>
          </a:p>
          <a:p>
            <a:pPr algn="ctr"/>
            <a:r>
              <a:rPr lang="da-DK" dirty="0"/>
              <a:t>-i indersiden vokser der planter (grøde) som bremser vandet yderligere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BE4BBB3-09CD-4682-8E88-0DB2866587C2}"/>
              </a:ext>
            </a:extLst>
          </p:cNvPr>
          <p:cNvSpPr/>
          <p:nvPr/>
        </p:nvSpPr>
        <p:spPr>
          <a:xfrm>
            <a:off x="7650480" y="5655645"/>
            <a:ext cx="4541520" cy="1173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DET GAMLE STADIE</a:t>
            </a:r>
          </a:p>
          <a:p>
            <a:pPr algn="ctr"/>
            <a:r>
              <a:rPr lang="da-DK" dirty="0"/>
              <a:t>-lavt fald, lav vandhastighed</a:t>
            </a:r>
          </a:p>
          <a:p>
            <a:pPr algn="ctr"/>
            <a:r>
              <a:rPr lang="da-DK" dirty="0"/>
              <a:t>-</a:t>
            </a:r>
            <a:r>
              <a:rPr lang="da-DK" dirty="0" err="1"/>
              <a:t>fintkornet</a:t>
            </a:r>
            <a:r>
              <a:rPr lang="da-DK" dirty="0"/>
              <a:t> bundsediment</a:t>
            </a:r>
          </a:p>
          <a:p>
            <a:pPr algn="ctr"/>
            <a:r>
              <a:rPr lang="da-DK" dirty="0"/>
              <a:t>-stort opland = stor vandføring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88010B4-097E-5EB9-4796-7A943554CDCE}"/>
              </a:ext>
            </a:extLst>
          </p:cNvPr>
          <p:cNvSpPr/>
          <p:nvPr/>
        </p:nvSpPr>
        <p:spPr>
          <a:xfrm>
            <a:off x="0" y="0"/>
            <a:ext cx="5823284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/>
              <a:t>DET NATURLIGE VANDLØB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29395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1BFCB5B-2628-4B97-B251-81B21FDF61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66" y="0"/>
            <a:ext cx="59173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0664BB7-F85C-4331-B8C9-0B860398550A}"/>
              </a:ext>
            </a:extLst>
          </p:cNvPr>
          <p:cNvSpPr/>
          <p:nvPr/>
        </p:nvSpPr>
        <p:spPr>
          <a:xfrm>
            <a:off x="3079531" y="0"/>
            <a:ext cx="5749159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Det udrettede vandløb</a:t>
            </a:r>
          </a:p>
          <a:p>
            <a:pPr algn="ctr"/>
            <a:r>
              <a:rPr lang="da-DK" dirty="0"/>
              <a:t>-det er særligt det modne stadie man har ændret på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652916B-1720-493F-BFE8-343C87AF0B79}"/>
              </a:ext>
            </a:extLst>
          </p:cNvPr>
          <p:cNvSpPr/>
          <p:nvPr/>
        </p:nvSpPr>
        <p:spPr>
          <a:xfrm>
            <a:off x="3474720" y="2011680"/>
            <a:ext cx="1280160" cy="375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Drænrør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C6B0089-8334-43CB-A922-695CAC3AE26F}"/>
              </a:ext>
            </a:extLst>
          </p:cNvPr>
          <p:cNvSpPr/>
          <p:nvPr/>
        </p:nvSpPr>
        <p:spPr>
          <a:xfrm>
            <a:off x="6736080" y="1381760"/>
            <a:ext cx="1981200" cy="463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Tværsnittene er ens – samme vandhastighed, samme bundsediment (sand)</a:t>
            </a:r>
          </a:p>
          <a:p>
            <a:pPr algn="ctr"/>
            <a:r>
              <a:rPr lang="da-DK" dirty="0"/>
              <a:t>Drænrør leder vand fra markerne ud i vandløbet, men med vandet kommer også sediment fra markerne og vandløbene bliver fyldt op med sediment</a:t>
            </a:r>
          </a:p>
        </p:txBody>
      </p:sp>
    </p:spTree>
    <p:extLst>
      <p:ext uri="{BB962C8B-B14F-4D97-AF65-F5344CB8AC3E}">
        <p14:creationId xmlns:p14="http://schemas.microsoft.com/office/powerpoint/2010/main" val="326230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234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Vandløb</vt:lpstr>
      <vt:lpstr>Fig. 12.35</vt:lpstr>
      <vt:lpstr>Fig. 12.36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Vandløb</dc:title>
  <dc:creator>Vigga N�rgaard Madsb�ll</dc:creator>
  <cp:lastModifiedBy>Vigga Nørgaard Madsbøll</cp:lastModifiedBy>
  <cp:revision>6</cp:revision>
  <dcterms:created xsi:type="dcterms:W3CDTF">2020-03-18T07:26:22Z</dcterms:created>
  <dcterms:modified xsi:type="dcterms:W3CDTF">2026-04-22T07:13:42Z</dcterms:modified>
</cp:coreProperties>
</file>