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72" r:id="rId8"/>
    <p:sldId id="273" r:id="rId9"/>
    <p:sldId id="275" r:id="rId10"/>
    <p:sldId id="274" r:id="rId11"/>
    <p:sldId id="268" r:id="rId12"/>
    <p:sldId id="269" r:id="rId13"/>
    <p:sldId id="270" r:id="rId14"/>
    <p:sldId id="271" r:id="rId15"/>
    <p:sldId id="257" r:id="rId16"/>
    <p:sldId id="276" r:id="rId17"/>
    <p:sldId id="277" r:id="rId1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1BEF80-3201-4002-BE84-C1E3DEF2EAE6}" v="112" dt="2024-02-06T12:49:47.79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1" d="100"/>
          <a:sy n="61" d="100"/>
        </p:scale>
        <p:origin x="96"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a Egholm Wendelboe" userId="b25bab41-9463-450a-9440-27d861718bdb" providerId="ADAL" clId="{A51BEF80-3201-4002-BE84-C1E3DEF2EAE6}"/>
    <pc:docChg chg="undo redo custSel addSld delSld modSld sldOrd">
      <pc:chgData name="Mia Egholm Wendelboe" userId="b25bab41-9463-450a-9440-27d861718bdb" providerId="ADAL" clId="{A51BEF80-3201-4002-BE84-C1E3DEF2EAE6}" dt="2024-02-06T12:49:47.792" v="7774" actId="255"/>
      <pc:docMkLst>
        <pc:docMk/>
      </pc:docMkLst>
      <pc:sldChg chg="modSp mod">
        <pc:chgData name="Mia Egholm Wendelboe" userId="b25bab41-9463-450a-9440-27d861718bdb" providerId="ADAL" clId="{A51BEF80-3201-4002-BE84-C1E3DEF2EAE6}" dt="2024-02-05T23:23:11.357" v="7612" actId="20577"/>
        <pc:sldMkLst>
          <pc:docMk/>
          <pc:sldMk cId="1467289787" sldId="257"/>
        </pc:sldMkLst>
        <pc:spChg chg="mod">
          <ac:chgData name="Mia Egholm Wendelboe" userId="b25bab41-9463-450a-9440-27d861718bdb" providerId="ADAL" clId="{A51BEF80-3201-4002-BE84-C1E3DEF2EAE6}" dt="2024-02-05T22:58:08.249" v="5295" actId="2711"/>
          <ac:spMkLst>
            <pc:docMk/>
            <pc:sldMk cId="1467289787" sldId="257"/>
            <ac:spMk id="2" creationId="{DB74A6B4-9A00-BC7D-9736-419059E62723}"/>
          </ac:spMkLst>
        </pc:spChg>
        <pc:spChg chg="mod">
          <ac:chgData name="Mia Egholm Wendelboe" userId="b25bab41-9463-450a-9440-27d861718bdb" providerId="ADAL" clId="{A51BEF80-3201-4002-BE84-C1E3DEF2EAE6}" dt="2024-02-05T23:23:11.357" v="7612" actId="20577"/>
          <ac:spMkLst>
            <pc:docMk/>
            <pc:sldMk cId="1467289787" sldId="257"/>
            <ac:spMk id="3" creationId="{3622872E-6F40-C439-D8E5-2DD388F04615}"/>
          </ac:spMkLst>
        </pc:spChg>
      </pc:sldChg>
      <pc:sldChg chg="modSp mod">
        <pc:chgData name="Mia Egholm Wendelboe" userId="b25bab41-9463-450a-9440-27d861718bdb" providerId="ADAL" clId="{A51BEF80-3201-4002-BE84-C1E3DEF2EAE6}" dt="2024-02-05T23:25:52.513" v="7671" actId="2711"/>
        <pc:sldMkLst>
          <pc:docMk/>
          <pc:sldMk cId="3407183847" sldId="258"/>
        </pc:sldMkLst>
        <pc:spChg chg="mod">
          <ac:chgData name="Mia Egholm Wendelboe" userId="b25bab41-9463-450a-9440-27d861718bdb" providerId="ADAL" clId="{A51BEF80-3201-4002-BE84-C1E3DEF2EAE6}" dt="2024-02-05T23:25:52.513" v="7671" actId="2711"/>
          <ac:spMkLst>
            <pc:docMk/>
            <pc:sldMk cId="3407183847" sldId="258"/>
            <ac:spMk id="2" creationId="{EF369712-9610-4B80-1F03-186BB629E347}"/>
          </ac:spMkLst>
        </pc:spChg>
        <pc:spChg chg="mod">
          <ac:chgData name="Mia Egholm Wendelboe" userId="b25bab41-9463-450a-9440-27d861718bdb" providerId="ADAL" clId="{A51BEF80-3201-4002-BE84-C1E3DEF2EAE6}" dt="2024-02-05T23:25:46.631" v="7670" actId="2711"/>
          <ac:spMkLst>
            <pc:docMk/>
            <pc:sldMk cId="3407183847" sldId="258"/>
            <ac:spMk id="3" creationId="{03E47705-AE32-FF8F-7F17-55F6CBBE9E32}"/>
          </ac:spMkLst>
        </pc:spChg>
      </pc:sldChg>
      <pc:sldChg chg="addSp modSp mod setBg modAnim">
        <pc:chgData name="Mia Egholm Wendelboe" userId="b25bab41-9463-450a-9440-27d861718bdb" providerId="ADAL" clId="{A51BEF80-3201-4002-BE84-C1E3DEF2EAE6}" dt="2024-02-06T12:49:47.792" v="7774" actId="255"/>
        <pc:sldMkLst>
          <pc:docMk/>
          <pc:sldMk cId="263638089" sldId="259"/>
        </pc:sldMkLst>
        <pc:spChg chg="mod">
          <ac:chgData name="Mia Egholm Wendelboe" userId="b25bab41-9463-450a-9440-27d861718bdb" providerId="ADAL" clId="{A51BEF80-3201-4002-BE84-C1E3DEF2EAE6}" dt="2024-02-06T12:49:34.069" v="7771" actId="26606"/>
          <ac:spMkLst>
            <pc:docMk/>
            <pc:sldMk cId="263638089" sldId="259"/>
            <ac:spMk id="2" creationId="{F0B5F5A9-8012-F309-2784-8439094DA4F3}"/>
          </ac:spMkLst>
        </pc:spChg>
        <pc:spChg chg="mod">
          <ac:chgData name="Mia Egholm Wendelboe" userId="b25bab41-9463-450a-9440-27d861718bdb" providerId="ADAL" clId="{A51BEF80-3201-4002-BE84-C1E3DEF2EAE6}" dt="2024-02-06T12:49:47.792" v="7774" actId="255"/>
          <ac:spMkLst>
            <pc:docMk/>
            <pc:sldMk cId="263638089" sldId="259"/>
            <ac:spMk id="3" creationId="{59905DE2-EE54-A76A-CB7D-BBAA181E0A0E}"/>
          </ac:spMkLst>
        </pc:spChg>
        <pc:spChg chg="add">
          <ac:chgData name="Mia Egholm Wendelboe" userId="b25bab41-9463-450a-9440-27d861718bdb" providerId="ADAL" clId="{A51BEF80-3201-4002-BE84-C1E3DEF2EAE6}" dt="2024-02-06T12:49:34.069" v="7771" actId="26606"/>
          <ac:spMkLst>
            <pc:docMk/>
            <pc:sldMk cId="263638089" sldId="259"/>
            <ac:spMk id="9" creationId="{9F7D5CDA-D291-4307-BF55-1381FED29634}"/>
          </ac:spMkLst>
        </pc:spChg>
        <pc:spChg chg="add">
          <ac:chgData name="Mia Egholm Wendelboe" userId="b25bab41-9463-450a-9440-27d861718bdb" providerId="ADAL" clId="{A51BEF80-3201-4002-BE84-C1E3DEF2EAE6}" dt="2024-02-06T12:49:34.069" v="7771" actId="26606"/>
          <ac:spMkLst>
            <pc:docMk/>
            <pc:sldMk cId="263638089" sldId="259"/>
            <ac:spMk id="11" creationId="{59B296B9-C5A5-4E4F-9B60-C907B5F1466C}"/>
          </ac:spMkLst>
        </pc:spChg>
        <pc:spChg chg="add">
          <ac:chgData name="Mia Egholm Wendelboe" userId="b25bab41-9463-450a-9440-27d861718bdb" providerId="ADAL" clId="{A51BEF80-3201-4002-BE84-C1E3DEF2EAE6}" dt="2024-02-06T12:49:34.069" v="7771" actId="26606"/>
          <ac:spMkLst>
            <pc:docMk/>
            <pc:sldMk cId="263638089" sldId="259"/>
            <ac:spMk id="13" creationId="{D0300FD3-5AF1-6305-15FA-9078072672E2}"/>
          </ac:spMkLst>
        </pc:spChg>
        <pc:picChg chg="add mod ord">
          <ac:chgData name="Mia Egholm Wendelboe" userId="b25bab41-9463-450a-9440-27d861718bdb" providerId="ADAL" clId="{A51BEF80-3201-4002-BE84-C1E3DEF2EAE6}" dt="2024-02-06T12:49:34.069" v="7771" actId="26606"/>
          <ac:picMkLst>
            <pc:docMk/>
            <pc:sldMk cId="263638089" sldId="259"/>
            <ac:picMk id="4" creationId="{7C93AE50-D65C-398C-4EB6-CB3A0A6DFDD8}"/>
          </ac:picMkLst>
        </pc:picChg>
      </pc:sldChg>
      <pc:sldChg chg="modSp del mod">
        <pc:chgData name="Mia Egholm Wendelboe" userId="b25bab41-9463-450a-9440-27d861718bdb" providerId="ADAL" clId="{A51BEF80-3201-4002-BE84-C1E3DEF2EAE6}" dt="2024-02-05T21:35:54.918" v="179" actId="47"/>
        <pc:sldMkLst>
          <pc:docMk/>
          <pc:sldMk cId="3648247830" sldId="263"/>
        </pc:sldMkLst>
        <pc:spChg chg="mod">
          <ac:chgData name="Mia Egholm Wendelboe" userId="b25bab41-9463-450a-9440-27d861718bdb" providerId="ADAL" clId="{A51BEF80-3201-4002-BE84-C1E3DEF2EAE6}" dt="2024-02-05T20:20:17.116" v="0"/>
          <ac:spMkLst>
            <pc:docMk/>
            <pc:sldMk cId="3648247830" sldId="263"/>
            <ac:spMk id="3" creationId="{D848AC98-18B4-5EA8-E451-E6615064A8CC}"/>
          </ac:spMkLst>
        </pc:spChg>
      </pc:sldChg>
      <pc:sldChg chg="modSp new del mod">
        <pc:chgData name="Mia Egholm Wendelboe" userId="b25bab41-9463-450a-9440-27d861718bdb" providerId="ADAL" clId="{A51BEF80-3201-4002-BE84-C1E3DEF2EAE6}" dt="2024-02-05T21:35:47.443" v="178" actId="47"/>
        <pc:sldMkLst>
          <pc:docMk/>
          <pc:sldMk cId="3122331494" sldId="264"/>
        </pc:sldMkLst>
        <pc:spChg chg="mod">
          <ac:chgData name="Mia Egholm Wendelboe" userId="b25bab41-9463-450a-9440-27d861718bdb" providerId="ADAL" clId="{A51BEF80-3201-4002-BE84-C1E3DEF2EAE6}" dt="2024-02-05T20:23:25.894" v="2"/>
          <ac:spMkLst>
            <pc:docMk/>
            <pc:sldMk cId="3122331494" sldId="264"/>
            <ac:spMk id="3" creationId="{714ABE7E-E1AD-1980-0050-48FDACBD04F7}"/>
          </ac:spMkLst>
        </pc:spChg>
      </pc:sldChg>
      <pc:sldChg chg="modSp new del mod">
        <pc:chgData name="Mia Egholm Wendelboe" userId="b25bab41-9463-450a-9440-27d861718bdb" providerId="ADAL" clId="{A51BEF80-3201-4002-BE84-C1E3DEF2EAE6}" dt="2024-02-05T21:35:42.041" v="177" actId="47"/>
        <pc:sldMkLst>
          <pc:docMk/>
          <pc:sldMk cId="222659742" sldId="265"/>
        </pc:sldMkLst>
        <pc:spChg chg="mod">
          <ac:chgData name="Mia Egholm Wendelboe" userId="b25bab41-9463-450a-9440-27d861718bdb" providerId="ADAL" clId="{A51BEF80-3201-4002-BE84-C1E3DEF2EAE6}" dt="2024-02-05T20:25:03.725" v="36" actId="20577"/>
          <ac:spMkLst>
            <pc:docMk/>
            <pc:sldMk cId="222659742" sldId="265"/>
            <ac:spMk id="2" creationId="{1E46CE08-CD29-F3F3-4221-4E7A6E667C55}"/>
          </ac:spMkLst>
        </pc:spChg>
        <pc:spChg chg="mod">
          <ac:chgData name="Mia Egholm Wendelboe" userId="b25bab41-9463-450a-9440-27d861718bdb" providerId="ADAL" clId="{A51BEF80-3201-4002-BE84-C1E3DEF2EAE6}" dt="2024-02-05T20:25:05.796" v="37"/>
          <ac:spMkLst>
            <pc:docMk/>
            <pc:sldMk cId="222659742" sldId="265"/>
            <ac:spMk id="3" creationId="{BA4015A9-6853-29FB-5AE3-5EF58388656E}"/>
          </ac:spMkLst>
        </pc:spChg>
      </pc:sldChg>
      <pc:sldChg chg="modSp new del mod">
        <pc:chgData name="Mia Egholm Wendelboe" userId="b25bab41-9463-450a-9440-27d861718bdb" providerId="ADAL" clId="{A51BEF80-3201-4002-BE84-C1E3DEF2EAE6}" dt="2024-02-05T21:35:33.547" v="176" actId="47"/>
        <pc:sldMkLst>
          <pc:docMk/>
          <pc:sldMk cId="1041823139" sldId="266"/>
        </pc:sldMkLst>
        <pc:spChg chg="mod">
          <ac:chgData name="Mia Egholm Wendelboe" userId="b25bab41-9463-450a-9440-27d861718bdb" providerId="ADAL" clId="{A51BEF80-3201-4002-BE84-C1E3DEF2EAE6}" dt="2024-02-05T20:27:14.941" v="40" actId="27636"/>
          <ac:spMkLst>
            <pc:docMk/>
            <pc:sldMk cId="1041823139" sldId="266"/>
            <ac:spMk id="3" creationId="{6DFC324E-BFFF-D9F1-056E-9C9E654E8B02}"/>
          </ac:spMkLst>
        </pc:spChg>
      </pc:sldChg>
      <pc:sldChg chg="modSp new del mod">
        <pc:chgData name="Mia Egholm Wendelboe" userId="b25bab41-9463-450a-9440-27d861718bdb" providerId="ADAL" clId="{A51BEF80-3201-4002-BE84-C1E3DEF2EAE6}" dt="2024-02-05T21:36:00.498" v="180" actId="47"/>
        <pc:sldMkLst>
          <pc:docMk/>
          <pc:sldMk cId="2740881147" sldId="267"/>
        </pc:sldMkLst>
        <pc:spChg chg="mod">
          <ac:chgData name="Mia Egholm Wendelboe" userId="b25bab41-9463-450a-9440-27d861718bdb" providerId="ADAL" clId="{A51BEF80-3201-4002-BE84-C1E3DEF2EAE6}" dt="2024-02-05T20:29:43.263" v="171" actId="20577"/>
          <ac:spMkLst>
            <pc:docMk/>
            <pc:sldMk cId="2740881147" sldId="267"/>
            <ac:spMk id="2" creationId="{1DCE4B15-10DF-DF83-6DA3-288F9F7FCF83}"/>
          </ac:spMkLst>
        </pc:spChg>
        <pc:spChg chg="mod">
          <ac:chgData name="Mia Egholm Wendelboe" userId="b25bab41-9463-450a-9440-27d861718bdb" providerId="ADAL" clId="{A51BEF80-3201-4002-BE84-C1E3DEF2EAE6}" dt="2024-02-05T20:29:45.245" v="172"/>
          <ac:spMkLst>
            <pc:docMk/>
            <pc:sldMk cId="2740881147" sldId="267"/>
            <ac:spMk id="3" creationId="{6379C7E6-35FC-D0E9-5657-CDB03DFCA55E}"/>
          </ac:spMkLst>
        </pc:spChg>
      </pc:sldChg>
      <pc:sldChg chg="addSp modSp new mod setBg">
        <pc:chgData name="Mia Egholm Wendelboe" userId="b25bab41-9463-450a-9440-27d861718bdb" providerId="ADAL" clId="{A51BEF80-3201-4002-BE84-C1E3DEF2EAE6}" dt="2024-02-05T21:47:02.290" v="467" actId="26606"/>
        <pc:sldMkLst>
          <pc:docMk/>
          <pc:sldMk cId="1351632180" sldId="268"/>
        </pc:sldMkLst>
        <pc:spChg chg="mod">
          <ac:chgData name="Mia Egholm Wendelboe" userId="b25bab41-9463-450a-9440-27d861718bdb" providerId="ADAL" clId="{A51BEF80-3201-4002-BE84-C1E3DEF2EAE6}" dt="2024-02-05T21:47:02.290" v="467" actId="26606"/>
          <ac:spMkLst>
            <pc:docMk/>
            <pc:sldMk cId="1351632180" sldId="268"/>
            <ac:spMk id="2" creationId="{AD3B6A5A-DF9F-3733-B517-14B0ED21DE67}"/>
          </ac:spMkLst>
        </pc:spChg>
        <pc:spChg chg="mod">
          <ac:chgData name="Mia Egholm Wendelboe" userId="b25bab41-9463-450a-9440-27d861718bdb" providerId="ADAL" clId="{A51BEF80-3201-4002-BE84-C1E3DEF2EAE6}" dt="2024-02-05T21:47:02.290" v="467" actId="26606"/>
          <ac:spMkLst>
            <pc:docMk/>
            <pc:sldMk cId="1351632180" sldId="268"/>
            <ac:spMk id="3" creationId="{DEF55773-3486-1DD1-7FD8-EA50134AE828}"/>
          </ac:spMkLst>
        </pc:spChg>
        <pc:spChg chg="add">
          <ac:chgData name="Mia Egholm Wendelboe" userId="b25bab41-9463-450a-9440-27d861718bdb" providerId="ADAL" clId="{A51BEF80-3201-4002-BE84-C1E3DEF2EAE6}" dt="2024-02-05T21:47:02.290" v="467" actId="26606"/>
          <ac:spMkLst>
            <pc:docMk/>
            <pc:sldMk cId="1351632180" sldId="268"/>
            <ac:spMk id="10" creationId="{A7AE9375-4664-4DB2-922D-2782A6E439AC}"/>
          </ac:spMkLst>
        </pc:spChg>
        <pc:spChg chg="add">
          <ac:chgData name="Mia Egholm Wendelboe" userId="b25bab41-9463-450a-9440-27d861718bdb" providerId="ADAL" clId="{A51BEF80-3201-4002-BE84-C1E3DEF2EAE6}" dt="2024-02-05T21:47:02.290" v="467" actId="26606"/>
          <ac:spMkLst>
            <pc:docMk/>
            <pc:sldMk cId="1351632180" sldId="268"/>
            <ac:spMk id="14" creationId="{C87417AF-190E-4D6E-AFA6-7D3E84B0B430}"/>
          </ac:spMkLst>
        </pc:spChg>
        <pc:spChg chg="add">
          <ac:chgData name="Mia Egholm Wendelboe" userId="b25bab41-9463-450a-9440-27d861718bdb" providerId="ADAL" clId="{A51BEF80-3201-4002-BE84-C1E3DEF2EAE6}" dt="2024-02-05T21:47:02.290" v="467" actId="26606"/>
          <ac:spMkLst>
            <pc:docMk/>
            <pc:sldMk cId="1351632180" sldId="268"/>
            <ac:spMk id="16" creationId="{80B30ED8-273E-4C07-8568-2FE5CC5C483D}"/>
          </ac:spMkLst>
        </pc:spChg>
        <pc:picChg chg="add mod ord">
          <ac:chgData name="Mia Egholm Wendelboe" userId="b25bab41-9463-450a-9440-27d861718bdb" providerId="ADAL" clId="{A51BEF80-3201-4002-BE84-C1E3DEF2EAE6}" dt="2024-02-05T21:47:02.290" v="467" actId="26606"/>
          <ac:picMkLst>
            <pc:docMk/>
            <pc:sldMk cId="1351632180" sldId="268"/>
            <ac:picMk id="4" creationId="{A0247B5C-94BC-3A84-B02B-623F691DBA7B}"/>
          </ac:picMkLst>
        </pc:picChg>
        <pc:picChg chg="add mod">
          <ac:chgData name="Mia Egholm Wendelboe" userId="b25bab41-9463-450a-9440-27d861718bdb" providerId="ADAL" clId="{A51BEF80-3201-4002-BE84-C1E3DEF2EAE6}" dt="2024-02-05T21:47:02.290" v="467" actId="26606"/>
          <ac:picMkLst>
            <pc:docMk/>
            <pc:sldMk cId="1351632180" sldId="268"/>
            <ac:picMk id="5" creationId="{B4DC8BD3-2FCC-C555-22C2-B7F04207447F}"/>
          </ac:picMkLst>
        </pc:picChg>
        <pc:cxnChg chg="add">
          <ac:chgData name="Mia Egholm Wendelboe" userId="b25bab41-9463-450a-9440-27d861718bdb" providerId="ADAL" clId="{A51BEF80-3201-4002-BE84-C1E3DEF2EAE6}" dt="2024-02-05T21:47:02.290" v="467" actId="26606"/>
          <ac:cxnSpMkLst>
            <pc:docMk/>
            <pc:sldMk cId="1351632180" sldId="268"/>
            <ac:cxnSpMk id="12" creationId="{EE504C98-6397-41C1-A8D8-2D9C4ED307E0}"/>
          </ac:cxnSpMkLst>
        </pc:cxnChg>
      </pc:sldChg>
      <pc:sldChg chg="addSp modSp new mod setBg">
        <pc:chgData name="Mia Egholm Wendelboe" userId="b25bab41-9463-450a-9440-27d861718bdb" providerId="ADAL" clId="{A51BEF80-3201-4002-BE84-C1E3DEF2EAE6}" dt="2024-02-05T22:13:31.392" v="2249" actId="20577"/>
        <pc:sldMkLst>
          <pc:docMk/>
          <pc:sldMk cId="654608117" sldId="269"/>
        </pc:sldMkLst>
        <pc:spChg chg="mod">
          <ac:chgData name="Mia Egholm Wendelboe" userId="b25bab41-9463-450a-9440-27d861718bdb" providerId="ADAL" clId="{A51BEF80-3201-4002-BE84-C1E3DEF2EAE6}" dt="2024-02-05T22:13:31.392" v="2249" actId="20577"/>
          <ac:spMkLst>
            <pc:docMk/>
            <pc:sldMk cId="654608117" sldId="269"/>
            <ac:spMk id="2" creationId="{ADF23379-5EB0-B636-FDCB-D4938B8C3D9C}"/>
          </ac:spMkLst>
        </pc:spChg>
        <pc:spChg chg="mod">
          <ac:chgData name="Mia Egholm Wendelboe" userId="b25bab41-9463-450a-9440-27d861718bdb" providerId="ADAL" clId="{A51BEF80-3201-4002-BE84-C1E3DEF2EAE6}" dt="2024-02-05T21:45:54.782" v="442" actId="255"/>
          <ac:spMkLst>
            <pc:docMk/>
            <pc:sldMk cId="654608117" sldId="269"/>
            <ac:spMk id="3" creationId="{A583CA58-0A96-391B-E26C-D40D8D4062F9}"/>
          </ac:spMkLst>
        </pc:spChg>
        <pc:spChg chg="add">
          <ac:chgData name="Mia Egholm Wendelboe" userId="b25bab41-9463-450a-9440-27d861718bdb" providerId="ADAL" clId="{A51BEF80-3201-4002-BE84-C1E3DEF2EAE6}" dt="2024-02-05T21:45:12" v="433" actId="26606"/>
          <ac:spMkLst>
            <pc:docMk/>
            <pc:sldMk cId="654608117" sldId="269"/>
            <ac:spMk id="9" creationId="{9AA72BD9-2C5A-4EDC-931F-5AA08EACA0F3}"/>
          </ac:spMkLst>
        </pc:spChg>
        <pc:spChg chg="add">
          <ac:chgData name="Mia Egholm Wendelboe" userId="b25bab41-9463-450a-9440-27d861718bdb" providerId="ADAL" clId="{A51BEF80-3201-4002-BE84-C1E3DEF2EAE6}" dt="2024-02-05T21:45:12" v="433" actId="26606"/>
          <ac:spMkLst>
            <pc:docMk/>
            <pc:sldMk cId="654608117" sldId="269"/>
            <ac:spMk id="11" creationId="{DD3981AC-7B61-4947-BCF3-F7AA7FA385B9}"/>
          </ac:spMkLst>
        </pc:spChg>
        <pc:spChg chg="add">
          <ac:chgData name="Mia Egholm Wendelboe" userId="b25bab41-9463-450a-9440-27d861718bdb" providerId="ADAL" clId="{A51BEF80-3201-4002-BE84-C1E3DEF2EAE6}" dt="2024-02-05T21:45:12" v="433" actId="26606"/>
          <ac:spMkLst>
            <pc:docMk/>
            <pc:sldMk cId="654608117" sldId="269"/>
            <ac:spMk id="13" creationId="{55D4142C-5077-457F-A6AD-3FECFDB39685}"/>
          </ac:spMkLst>
        </pc:spChg>
        <pc:spChg chg="add">
          <ac:chgData name="Mia Egholm Wendelboe" userId="b25bab41-9463-450a-9440-27d861718bdb" providerId="ADAL" clId="{A51BEF80-3201-4002-BE84-C1E3DEF2EAE6}" dt="2024-02-05T21:45:12" v="433" actId="26606"/>
          <ac:spMkLst>
            <pc:docMk/>
            <pc:sldMk cId="654608117" sldId="269"/>
            <ac:spMk id="15" creationId="{7A5F0580-5EE9-419F-96EE-B6529EF6E7D0}"/>
          </ac:spMkLst>
        </pc:spChg>
        <pc:picChg chg="add mod ord">
          <ac:chgData name="Mia Egholm Wendelboe" userId="b25bab41-9463-450a-9440-27d861718bdb" providerId="ADAL" clId="{A51BEF80-3201-4002-BE84-C1E3DEF2EAE6}" dt="2024-02-05T21:45:12" v="433" actId="26606"/>
          <ac:picMkLst>
            <pc:docMk/>
            <pc:sldMk cId="654608117" sldId="269"/>
            <ac:picMk id="4" creationId="{55D995A8-8F5F-2984-049F-1C3A7464026D}"/>
          </ac:picMkLst>
        </pc:picChg>
      </pc:sldChg>
      <pc:sldChg chg="addSp delSp modSp new mod setBg">
        <pc:chgData name="Mia Egholm Wendelboe" userId="b25bab41-9463-450a-9440-27d861718bdb" providerId="ADAL" clId="{A51BEF80-3201-4002-BE84-C1E3DEF2EAE6}" dt="2024-02-05T22:15:56.733" v="2254" actId="26606"/>
        <pc:sldMkLst>
          <pc:docMk/>
          <pc:sldMk cId="2316154816" sldId="270"/>
        </pc:sldMkLst>
        <pc:spChg chg="mod">
          <ac:chgData name="Mia Egholm Wendelboe" userId="b25bab41-9463-450a-9440-27d861718bdb" providerId="ADAL" clId="{A51BEF80-3201-4002-BE84-C1E3DEF2EAE6}" dt="2024-02-05T22:15:56.733" v="2254" actId="26606"/>
          <ac:spMkLst>
            <pc:docMk/>
            <pc:sldMk cId="2316154816" sldId="270"/>
            <ac:spMk id="2" creationId="{02460454-D34F-E756-5960-FA559DCEF860}"/>
          </ac:spMkLst>
        </pc:spChg>
        <pc:spChg chg="mod">
          <ac:chgData name="Mia Egholm Wendelboe" userId="b25bab41-9463-450a-9440-27d861718bdb" providerId="ADAL" clId="{A51BEF80-3201-4002-BE84-C1E3DEF2EAE6}" dt="2024-02-05T22:15:56.733" v="2254" actId="26606"/>
          <ac:spMkLst>
            <pc:docMk/>
            <pc:sldMk cId="2316154816" sldId="270"/>
            <ac:spMk id="3" creationId="{27345001-FF04-EA03-2BE9-EDD689A2E816}"/>
          </ac:spMkLst>
        </pc:spChg>
        <pc:spChg chg="add">
          <ac:chgData name="Mia Egholm Wendelboe" userId="b25bab41-9463-450a-9440-27d861718bdb" providerId="ADAL" clId="{A51BEF80-3201-4002-BE84-C1E3DEF2EAE6}" dt="2024-02-05T22:15:56.733" v="2254" actId="26606"/>
          <ac:spMkLst>
            <pc:docMk/>
            <pc:sldMk cId="2316154816" sldId="270"/>
            <ac:spMk id="11" creationId="{A7AE9375-4664-4DB2-922D-2782A6E439AC}"/>
          </ac:spMkLst>
        </pc:spChg>
        <pc:spChg chg="add">
          <ac:chgData name="Mia Egholm Wendelboe" userId="b25bab41-9463-450a-9440-27d861718bdb" providerId="ADAL" clId="{A51BEF80-3201-4002-BE84-C1E3DEF2EAE6}" dt="2024-02-05T22:15:56.733" v="2254" actId="26606"/>
          <ac:spMkLst>
            <pc:docMk/>
            <pc:sldMk cId="2316154816" sldId="270"/>
            <ac:spMk id="15" creationId="{C87417AF-190E-4D6E-AFA6-7D3E84B0B430}"/>
          </ac:spMkLst>
        </pc:spChg>
        <pc:spChg chg="add">
          <ac:chgData name="Mia Egholm Wendelboe" userId="b25bab41-9463-450a-9440-27d861718bdb" providerId="ADAL" clId="{A51BEF80-3201-4002-BE84-C1E3DEF2EAE6}" dt="2024-02-05T22:15:56.733" v="2254" actId="26606"/>
          <ac:spMkLst>
            <pc:docMk/>
            <pc:sldMk cId="2316154816" sldId="270"/>
            <ac:spMk id="17" creationId="{80B30ED8-273E-4C07-8568-2FE5CC5C483D}"/>
          </ac:spMkLst>
        </pc:spChg>
        <pc:picChg chg="add mod">
          <ac:chgData name="Mia Egholm Wendelboe" userId="b25bab41-9463-450a-9440-27d861718bdb" providerId="ADAL" clId="{A51BEF80-3201-4002-BE84-C1E3DEF2EAE6}" dt="2024-02-05T22:15:56.733" v="2254" actId="26606"/>
          <ac:picMkLst>
            <pc:docMk/>
            <pc:sldMk cId="2316154816" sldId="270"/>
            <ac:picMk id="4" creationId="{E83FB687-4CC3-154A-11FB-D01F2BF3B079}"/>
          </ac:picMkLst>
        </pc:picChg>
        <pc:picChg chg="add del">
          <ac:chgData name="Mia Egholm Wendelboe" userId="b25bab41-9463-450a-9440-27d861718bdb" providerId="ADAL" clId="{A51BEF80-3201-4002-BE84-C1E3DEF2EAE6}" dt="2024-02-05T22:14:58.953" v="2252" actId="478"/>
          <ac:picMkLst>
            <pc:docMk/>
            <pc:sldMk cId="2316154816" sldId="270"/>
            <ac:picMk id="5" creationId="{FDF2D6A8-7DF3-8946-E37B-31318CD54670}"/>
          </ac:picMkLst>
        </pc:picChg>
        <pc:picChg chg="add mod">
          <ac:chgData name="Mia Egholm Wendelboe" userId="b25bab41-9463-450a-9440-27d861718bdb" providerId="ADAL" clId="{A51BEF80-3201-4002-BE84-C1E3DEF2EAE6}" dt="2024-02-05T22:15:56.733" v="2254" actId="26606"/>
          <ac:picMkLst>
            <pc:docMk/>
            <pc:sldMk cId="2316154816" sldId="270"/>
            <ac:picMk id="6" creationId="{57FCFF78-670C-DBBB-805E-0FC7C01B6572}"/>
          </ac:picMkLst>
        </pc:picChg>
        <pc:cxnChg chg="add">
          <ac:chgData name="Mia Egholm Wendelboe" userId="b25bab41-9463-450a-9440-27d861718bdb" providerId="ADAL" clId="{A51BEF80-3201-4002-BE84-C1E3DEF2EAE6}" dt="2024-02-05T22:15:56.733" v="2254" actId="26606"/>
          <ac:cxnSpMkLst>
            <pc:docMk/>
            <pc:sldMk cId="2316154816" sldId="270"/>
            <ac:cxnSpMk id="13" creationId="{EE504C98-6397-41C1-A8D8-2D9C4ED307E0}"/>
          </ac:cxnSpMkLst>
        </pc:cxnChg>
      </pc:sldChg>
      <pc:sldChg chg="addSp modSp new mod setBg">
        <pc:chgData name="Mia Egholm Wendelboe" userId="b25bab41-9463-450a-9440-27d861718bdb" providerId="ADAL" clId="{A51BEF80-3201-4002-BE84-C1E3DEF2EAE6}" dt="2024-02-05T22:19:19.893" v="2644" actId="20577"/>
        <pc:sldMkLst>
          <pc:docMk/>
          <pc:sldMk cId="3886991084" sldId="271"/>
        </pc:sldMkLst>
        <pc:spChg chg="mod">
          <ac:chgData name="Mia Egholm Wendelboe" userId="b25bab41-9463-450a-9440-27d861718bdb" providerId="ADAL" clId="{A51BEF80-3201-4002-BE84-C1E3DEF2EAE6}" dt="2024-02-05T22:06:54.889" v="2238" actId="1076"/>
          <ac:spMkLst>
            <pc:docMk/>
            <pc:sldMk cId="3886991084" sldId="271"/>
            <ac:spMk id="2" creationId="{FABDD8F9-0CD8-BA53-DD8E-734BEDBF3507}"/>
          </ac:spMkLst>
        </pc:spChg>
        <pc:spChg chg="mod">
          <ac:chgData name="Mia Egholm Wendelboe" userId="b25bab41-9463-450a-9440-27d861718bdb" providerId="ADAL" clId="{A51BEF80-3201-4002-BE84-C1E3DEF2EAE6}" dt="2024-02-05T22:19:19.893" v="2644" actId="20577"/>
          <ac:spMkLst>
            <pc:docMk/>
            <pc:sldMk cId="3886991084" sldId="271"/>
            <ac:spMk id="3" creationId="{7061E769-8ECD-9A98-1FD4-DC467D754483}"/>
          </ac:spMkLst>
        </pc:spChg>
        <pc:picChg chg="add mod">
          <ac:chgData name="Mia Egholm Wendelboe" userId="b25bab41-9463-450a-9440-27d861718bdb" providerId="ADAL" clId="{A51BEF80-3201-4002-BE84-C1E3DEF2EAE6}" dt="2024-02-05T22:06:18.536" v="2230" actId="26606"/>
          <ac:picMkLst>
            <pc:docMk/>
            <pc:sldMk cId="3886991084" sldId="271"/>
            <ac:picMk id="4" creationId="{896D481D-997C-EB98-0844-F66643BF4D87}"/>
          </ac:picMkLst>
        </pc:picChg>
        <pc:cxnChg chg="add">
          <ac:chgData name="Mia Egholm Wendelboe" userId="b25bab41-9463-450a-9440-27d861718bdb" providerId="ADAL" clId="{A51BEF80-3201-4002-BE84-C1E3DEF2EAE6}" dt="2024-02-05T22:06:18.536" v="2230" actId="26606"/>
          <ac:cxnSpMkLst>
            <pc:docMk/>
            <pc:sldMk cId="3886991084" sldId="271"/>
            <ac:cxnSpMk id="9" creationId="{FC23E3B9-5ABF-58B3-E2B0-E9A5DAA90037}"/>
          </ac:cxnSpMkLst>
        </pc:cxnChg>
      </pc:sldChg>
      <pc:sldChg chg="modSp new mod">
        <pc:chgData name="Mia Egholm Wendelboe" userId="b25bab41-9463-450a-9440-27d861718bdb" providerId="ADAL" clId="{A51BEF80-3201-4002-BE84-C1E3DEF2EAE6}" dt="2024-02-05T22:26:15.912" v="3086" actId="113"/>
        <pc:sldMkLst>
          <pc:docMk/>
          <pc:sldMk cId="630839728" sldId="272"/>
        </pc:sldMkLst>
        <pc:spChg chg="mod">
          <ac:chgData name="Mia Egholm Wendelboe" userId="b25bab41-9463-450a-9440-27d861718bdb" providerId="ADAL" clId="{A51BEF80-3201-4002-BE84-C1E3DEF2EAE6}" dt="2024-02-05T22:23:29.146" v="2821" actId="2711"/>
          <ac:spMkLst>
            <pc:docMk/>
            <pc:sldMk cId="630839728" sldId="272"/>
            <ac:spMk id="2" creationId="{F0391C9E-DBDB-C74C-912F-BDE28B9C64F9}"/>
          </ac:spMkLst>
        </pc:spChg>
        <pc:spChg chg="mod">
          <ac:chgData name="Mia Egholm Wendelboe" userId="b25bab41-9463-450a-9440-27d861718bdb" providerId="ADAL" clId="{A51BEF80-3201-4002-BE84-C1E3DEF2EAE6}" dt="2024-02-05T22:26:15.912" v="3086" actId="113"/>
          <ac:spMkLst>
            <pc:docMk/>
            <pc:sldMk cId="630839728" sldId="272"/>
            <ac:spMk id="3" creationId="{1F671F32-AE90-B77A-036B-A42ADA9EC59F}"/>
          </ac:spMkLst>
        </pc:spChg>
      </pc:sldChg>
      <pc:sldChg chg="addSp modSp new mod setBg">
        <pc:chgData name="Mia Egholm Wendelboe" userId="b25bab41-9463-450a-9440-27d861718bdb" providerId="ADAL" clId="{A51BEF80-3201-4002-BE84-C1E3DEF2EAE6}" dt="2024-02-05T22:39:22.779" v="3683" actId="14100"/>
        <pc:sldMkLst>
          <pc:docMk/>
          <pc:sldMk cId="664471447" sldId="273"/>
        </pc:sldMkLst>
        <pc:spChg chg="mod">
          <ac:chgData name="Mia Egholm Wendelboe" userId="b25bab41-9463-450a-9440-27d861718bdb" providerId="ADAL" clId="{A51BEF80-3201-4002-BE84-C1E3DEF2EAE6}" dt="2024-02-05T22:39:05.841" v="3680" actId="26606"/>
          <ac:spMkLst>
            <pc:docMk/>
            <pc:sldMk cId="664471447" sldId="273"/>
            <ac:spMk id="2" creationId="{BA98EB90-8F02-4E9D-2118-2B9C53A33073}"/>
          </ac:spMkLst>
        </pc:spChg>
        <pc:spChg chg="mod">
          <ac:chgData name="Mia Egholm Wendelboe" userId="b25bab41-9463-450a-9440-27d861718bdb" providerId="ADAL" clId="{A51BEF80-3201-4002-BE84-C1E3DEF2EAE6}" dt="2024-02-05T22:39:22.779" v="3683" actId="14100"/>
          <ac:spMkLst>
            <pc:docMk/>
            <pc:sldMk cId="664471447" sldId="273"/>
            <ac:spMk id="3" creationId="{BBF4095E-6511-3B6E-16A5-35294A873E09}"/>
          </ac:spMkLst>
        </pc:spChg>
        <pc:spChg chg="add">
          <ac:chgData name="Mia Egholm Wendelboe" userId="b25bab41-9463-450a-9440-27d861718bdb" providerId="ADAL" clId="{A51BEF80-3201-4002-BE84-C1E3DEF2EAE6}" dt="2024-02-05T22:39:05.841" v="3680" actId="26606"/>
          <ac:spMkLst>
            <pc:docMk/>
            <pc:sldMk cId="664471447" sldId="273"/>
            <ac:spMk id="10" creationId="{058A14AF-9FB5-4CC7-BA35-E8E85D3EDF0E}"/>
          </ac:spMkLst>
        </pc:spChg>
        <pc:spChg chg="add">
          <ac:chgData name="Mia Egholm Wendelboe" userId="b25bab41-9463-450a-9440-27d861718bdb" providerId="ADAL" clId="{A51BEF80-3201-4002-BE84-C1E3DEF2EAE6}" dt="2024-02-05T22:39:05.841" v="3680" actId="26606"/>
          <ac:spMkLst>
            <pc:docMk/>
            <pc:sldMk cId="664471447" sldId="273"/>
            <ac:spMk id="12" creationId="{3A9A4357-BD1D-4622-A4FE-766E6AB8DE84}"/>
          </ac:spMkLst>
        </pc:spChg>
        <pc:spChg chg="add">
          <ac:chgData name="Mia Egholm Wendelboe" userId="b25bab41-9463-450a-9440-27d861718bdb" providerId="ADAL" clId="{A51BEF80-3201-4002-BE84-C1E3DEF2EAE6}" dt="2024-02-05T22:39:05.841" v="3680" actId="26606"/>
          <ac:spMkLst>
            <pc:docMk/>
            <pc:sldMk cId="664471447" sldId="273"/>
            <ac:spMk id="14" creationId="{E659831F-0D9A-4C63-9EBB-8435B85A440F}"/>
          </ac:spMkLst>
        </pc:spChg>
        <pc:spChg chg="add">
          <ac:chgData name="Mia Egholm Wendelboe" userId="b25bab41-9463-450a-9440-27d861718bdb" providerId="ADAL" clId="{A51BEF80-3201-4002-BE84-C1E3DEF2EAE6}" dt="2024-02-05T22:39:05.841" v="3680" actId="26606"/>
          <ac:spMkLst>
            <pc:docMk/>
            <pc:sldMk cId="664471447" sldId="273"/>
            <ac:spMk id="16" creationId="{E6995CE5-F890-4ABA-82A2-26507CE8D2A3}"/>
          </ac:spMkLst>
        </pc:spChg>
        <pc:picChg chg="add mod">
          <ac:chgData name="Mia Egholm Wendelboe" userId="b25bab41-9463-450a-9440-27d861718bdb" providerId="ADAL" clId="{A51BEF80-3201-4002-BE84-C1E3DEF2EAE6}" dt="2024-02-05T22:39:05.841" v="3680" actId="26606"/>
          <ac:picMkLst>
            <pc:docMk/>
            <pc:sldMk cId="664471447" sldId="273"/>
            <ac:picMk id="5" creationId="{09D2D6B9-DF45-ABF3-B0CF-2F67F83ED3BF}"/>
          </ac:picMkLst>
        </pc:picChg>
      </pc:sldChg>
      <pc:sldChg chg="modSp new mod ord">
        <pc:chgData name="Mia Egholm Wendelboe" userId="b25bab41-9463-450a-9440-27d861718bdb" providerId="ADAL" clId="{A51BEF80-3201-4002-BE84-C1E3DEF2EAE6}" dt="2024-02-05T22:51:38.544" v="4757"/>
        <pc:sldMkLst>
          <pc:docMk/>
          <pc:sldMk cId="853683491" sldId="274"/>
        </pc:sldMkLst>
        <pc:spChg chg="mod">
          <ac:chgData name="Mia Egholm Wendelboe" userId="b25bab41-9463-450a-9440-27d861718bdb" providerId="ADAL" clId="{A51BEF80-3201-4002-BE84-C1E3DEF2EAE6}" dt="2024-02-05T22:51:26.983" v="4755" actId="14100"/>
          <ac:spMkLst>
            <pc:docMk/>
            <pc:sldMk cId="853683491" sldId="274"/>
            <ac:spMk id="2" creationId="{8C17B9AD-E9C1-3E1A-3AB4-676D0B7D53A5}"/>
          </ac:spMkLst>
        </pc:spChg>
        <pc:spChg chg="mod">
          <ac:chgData name="Mia Egholm Wendelboe" userId="b25bab41-9463-450a-9440-27d861718bdb" providerId="ADAL" clId="{A51BEF80-3201-4002-BE84-C1E3DEF2EAE6}" dt="2024-02-05T22:50:46.013" v="4724" actId="27636"/>
          <ac:spMkLst>
            <pc:docMk/>
            <pc:sldMk cId="853683491" sldId="274"/>
            <ac:spMk id="3" creationId="{0C3DB3FE-856C-E9F0-305E-F961882452F7}"/>
          </ac:spMkLst>
        </pc:spChg>
      </pc:sldChg>
      <pc:sldChg chg="addSp modSp new mod setBg">
        <pc:chgData name="Mia Egholm Wendelboe" userId="b25bab41-9463-450a-9440-27d861718bdb" providerId="ADAL" clId="{A51BEF80-3201-4002-BE84-C1E3DEF2EAE6}" dt="2024-02-05T22:57:27.532" v="5258" actId="255"/>
        <pc:sldMkLst>
          <pc:docMk/>
          <pc:sldMk cId="429804932" sldId="275"/>
        </pc:sldMkLst>
        <pc:spChg chg="mod">
          <ac:chgData name="Mia Egholm Wendelboe" userId="b25bab41-9463-450a-9440-27d861718bdb" providerId="ADAL" clId="{A51BEF80-3201-4002-BE84-C1E3DEF2EAE6}" dt="2024-02-05T22:57:02.716" v="5248" actId="26606"/>
          <ac:spMkLst>
            <pc:docMk/>
            <pc:sldMk cId="429804932" sldId="275"/>
            <ac:spMk id="2" creationId="{E17C053C-4345-9081-E0A6-795DC4BB91E3}"/>
          </ac:spMkLst>
        </pc:spChg>
        <pc:spChg chg="mod">
          <ac:chgData name="Mia Egholm Wendelboe" userId="b25bab41-9463-450a-9440-27d861718bdb" providerId="ADAL" clId="{A51BEF80-3201-4002-BE84-C1E3DEF2EAE6}" dt="2024-02-05T22:57:27.532" v="5258" actId="255"/>
          <ac:spMkLst>
            <pc:docMk/>
            <pc:sldMk cId="429804932" sldId="275"/>
            <ac:spMk id="3" creationId="{A63CB796-0BAC-B03A-BF19-3D23F35C4B84}"/>
          </ac:spMkLst>
        </pc:spChg>
        <pc:spChg chg="add">
          <ac:chgData name="Mia Egholm Wendelboe" userId="b25bab41-9463-450a-9440-27d861718bdb" providerId="ADAL" clId="{A51BEF80-3201-4002-BE84-C1E3DEF2EAE6}" dt="2024-02-05T22:57:02.716" v="5248" actId="26606"/>
          <ac:spMkLst>
            <pc:docMk/>
            <pc:sldMk cId="429804932" sldId="275"/>
            <ac:spMk id="11" creationId="{26FF42C2-EA15-4154-B242-E98E88CED99C}"/>
          </ac:spMkLst>
        </pc:spChg>
        <pc:spChg chg="add">
          <ac:chgData name="Mia Egholm Wendelboe" userId="b25bab41-9463-450a-9440-27d861718bdb" providerId="ADAL" clId="{A51BEF80-3201-4002-BE84-C1E3DEF2EAE6}" dt="2024-02-05T22:57:02.716" v="5248" actId="26606"/>
          <ac:spMkLst>
            <pc:docMk/>
            <pc:sldMk cId="429804932" sldId="275"/>
            <ac:spMk id="13" creationId="{D79DE9F7-28C4-4856-BA57-D696E124C137}"/>
          </ac:spMkLst>
        </pc:spChg>
        <pc:spChg chg="add">
          <ac:chgData name="Mia Egholm Wendelboe" userId="b25bab41-9463-450a-9440-27d861718bdb" providerId="ADAL" clId="{A51BEF80-3201-4002-BE84-C1E3DEF2EAE6}" dt="2024-02-05T22:57:02.716" v="5248" actId="26606"/>
          <ac:spMkLst>
            <pc:docMk/>
            <pc:sldMk cId="429804932" sldId="275"/>
            <ac:spMk id="15" creationId="{E1F9ED9C-121B-44C6-A308-5824769C40D5}"/>
          </ac:spMkLst>
        </pc:spChg>
        <pc:spChg chg="add">
          <ac:chgData name="Mia Egholm Wendelboe" userId="b25bab41-9463-450a-9440-27d861718bdb" providerId="ADAL" clId="{A51BEF80-3201-4002-BE84-C1E3DEF2EAE6}" dt="2024-02-05T22:57:02.716" v="5248" actId="26606"/>
          <ac:spMkLst>
            <pc:docMk/>
            <pc:sldMk cId="429804932" sldId="275"/>
            <ac:spMk id="17" creationId="{4A5F8185-F27B-4E99-A06C-007336FE3F2D}"/>
          </ac:spMkLst>
        </pc:spChg>
        <pc:picChg chg="add mod">
          <ac:chgData name="Mia Egholm Wendelboe" userId="b25bab41-9463-450a-9440-27d861718bdb" providerId="ADAL" clId="{A51BEF80-3201-4002-BE84-C1E3DEF2EAE6}" dt="2024-02-05T22:57:09.654" v="5254" actId="27614"/>
          <ac:picMkLst>
            <pc:docMk/>
            <pc:sldMk cId="429804932" sldId="275"/>
            <ac:picMk id="4" creationId="{2A33C823-FEBA-2F1F-0349-4755D07234CB}"/>
          </ac:picMkLst>
        </pc:picChg>
        <pc:picChg chg="add mod ord">
          <ac:chgData name="Mia Egholm Wendelboe" userId="b25bab41-9463-450a-9440-27d861718bdb" providerId="ADAL" clId="{A51BEF80-3201-4002-BE84-C1E3DEF2EAE6}" dt="2024-02-05T22:57:09.654" v="5250" actId="27614"/>
          <ac:picMkLst>
            <pc:docMk/>
            <pc:sldMk cId="429804932" sldId="275"/>
            <ac:picMk id="5" creationId="{1B397107-A3A3-3664-5C96-E6C21AF317AC}"/>
          </ac:picMkLst>
        </pc:picChg>
        <pc:picChg chg="add mod">
          <ac:chgData name="Mia Egholm Wendelboe" userId="b25bab41-9463-450a-9440-27d861718bdb" providerId="ADAL" clId="{A51BEF80-3201-4002-BE84-C1E3DEF2EAE6}" dt="2024-02-05T22:57:09.654" v="5252" actId="27614"/>
          <ac:picMkLst>
            <pc:docMk/>
            <pc:sldMk cId="429804932" sldId="275"/>
            <ac:picMk id="6" creationId="{48ACE70A-D82C-1E6A-E4FD-843F018A1788}"/>
          </ac:picMkLst>
        </pc:picChg>
      </pc:sldChg>
      <pc:sldChg chg="modSp new mod">
        <pc:chgData name="Mia Egholm Wendelboe" userId="b25bab41-9463-450a-9440-27d861718bdb" providerId="ADAL" clId="{A51BEF80-3201-4002-BE84-C1E3DEF2EAE6}" dt="2024-02-05T22:59:22.425" v="5452" actId="20577"/>
        <pc:sldMkLst>
          <pc:docMk/>
          <pc:sldMk cId="2146039172" sldId="276"/>
        </pc:sldMkLst>
        <pc:spChg chg="mod">
          <ac:chgData name="Mia Egholm Wendelboe" userId="b25bab41-9463-450a-9440-27d861718bdb" providerId="ADAL" clId="{A51BEF80-3201-4002-BE84-C1E3DEF2EAE6}" dt="2024-02-05T22:59:13.672" v="5438" actId="2711"/>
          <ac:spMkLst>
            <pc:docMk/>
            <pc:sldMk cId="2146039172" sldId="276"/>
            <ac:spMk id="2" creationId="{4B36A8C4-7E29-1943-C4EE-6C08B36ADBBC}"/>
          </ac:spMkLst>
        </pc:spChg>
        <pc:spChg chg="mod">
          <ac:chgData name="Mia Egholm Wendelboe" userId="b25bab41-9463-450a-9440-27d861718bdb" providerId="ADAL" clId="{A51BEF80-3201-4002-BE84-C1E3DEF2EAE6}" dt="2024-02-05T22:59:22.425" v="5452" actId="20577"/>
          <ac:spMkLst>
            <pc:docMk/>
            <pc:sldMk cId="2146039172" sldId="276"/>
            <ac:spMk id="3" creationId="{4E7B3528-443D-CE54-9240-8BF1182D0724}"/>
          </ac:spMkLst>
        </pc:spChg>
      </pc:sldChg>
      <pc:sldChg chg="modSp new mod">
        <pc:chgData name="Mia Egholm Wendelboe" userId="b25bab41-9463-450a-9440-27d861718bdb" providerId="ADAL" clId="{A51BEF80-3201-4002-BE84-C1E3DEF2EAE6}" dt="2024-02-05T23:24:10.771" v="7669" actId="20577"/>
        <pc:sldMkLst>
          <pc:docMk/>
          <pc:sldMk cId="1307453660" sldId="277"/>
        </pc:sldMkLst>
        <pc:spChg chg="mod">
          <ac:chgData name="Mia Egholm Wendelboe" userId="b25bab41-9463-450a-9440-27d861718bdb" providerId="ADAL" clId="{A51BEF80-3201-4002-BE84-C1E3DEF2EAE6}" dt="2024-02-05T23:00:02.373" v="5537" actId="2711"/>
          <ac:spMkLst>
            <pc:docMk/>
            <pc:sldMk cId="1307453660" sldId="277"/>
            <ac:spMk id="2" creationId="{30B3E324-A02D-35F3-B6BE-D2E172EF91A5}"/>
          </ac:spMkLst>
        </pc:spChg>
        <pc:spChg chg="mod">
          <ac:chgData name="Mia Egholm Wendelboe" userId="b25bab41-9463-450a-9440-27d861718bdb" providerId="ADAL" clId="{A51BEF80-3201-4002-BE84-C1E3DEF2EAE6}" dt="2024-02-05T23:24:10.771" v="7669" actId="20577"/>
          <ac:spMkLst>
            <pc:docMk/>
            <pc:sldMk cId="1307453660" sldId="277"/>
            <ac:spMk id="3" creationId="{A5762857-8827-8D3B-4DF9-E07548C8F4D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48D70E-1CBA-A59A-4381-65044115C65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E8B02C0-591C-E49C-5A47-1BFC0E932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B1B185F-BA3C-7AB0-3F5B-601F4C0F8367}"/>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5" name="Pladsholder til sidefod 4">
            <a:extLst>
              <a:ext uri="{FF2B5EF4-FFF2-40B4-BE49-F238E27FC236}">
                <a16:creationId xmlns:a16="http://schemas.microsoft.com/office/drawing/2014/main" id="{3F717DA2-7E52-9F79-6CDC-EFD49808501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663D4A8-B0F1-B7AE-B9EC-5C6346E44F16}"/>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275244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995C4-0968-80D5-4390-01424361CA1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0644CB1-0602-0593-9957-0C889B159DE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820326A-8A0E-065C-7B84-E8403C827F99}"/>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5" name="Pladsholder til sidefod 4">
            <a:extLst>
              <a:ext uri="{FF2B5EF4-FFF2-40B4-BE49-F238E27FC236}">
                <a16:creationId xmlns:a16="http://schemas.microsoft.com/office/drawing/2014/main" id="{C645663B-823B-4D91-2047-221F085A76A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F5C2D1-3375-299C-DA7E-2EADC4D0DA76}"/>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1639444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A8B3883-4006-B9E2-B8E9-802B753FDE3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DE8E8F9-9483-8DF3-CBAE-DE34FBC8537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0C7EA47-292A-084F-D067-C0255D9C8A2D}"/>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5" name="Pladsholder til sidefod 4">
            <a:extLst>
              <a:ext uri="{FF2B5EF4-FFF2-40B4-BE49-F238E27FC236}">
                <a16:creationId xmlns:a16="http://schemas.microsoft.com/office/drawing/2014/main" id="{B473C110-501E-8A57-F9EC-60F3F2D41EE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57DD2F-7A4F-9942-17F0-249D85EACBAD}"/>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3080487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6342C-F99C-4C0D-CD98-4087A0A7DD7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149177D-56F8-74AD-A59F-3846BB55EC4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722656E-524A-45A8-6F7F-625311E1C5A0}"/>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5" name="Pladsholder til sidefod 4">
            <a:extLst>
              <a:ext uri="{FF2B5EF4-FFF2-40B4-BE49-F238E27FC236}">
                <a16:creationId xmlns:a16="http://schemas.microsoft.com/office/drawing/2014/main" id="{BB01793B-F12D-7E00-1877-6CC5A682B0F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036E60A-7762-8AAB-78E6-7E4B2090DD59}"/>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259531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93B4EE-0F27-C218-0407-261D11CA259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52C06EC-0248-4A61-3616-DE909E392B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BA0A2D80-462C-8C93-4B62-26574DD0D41D}"/>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5" name="Pladsholder til sidefod 4">
            <a:extLst>
              <a:ext uri="{FF2B5EF4-FFF2-40B4-BE49-F238E27FC236}">
                <a16:creationId xmlns:a16="http://schemas.microsoft.com/office/drawing/2014/main" id="{00F3F38C-944B-EFD5-6754-BD6C4EFB36D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BC298E6-1DBB-4E8B-D3D2-22FBB88D41BF}"/>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628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83805-DC46-612F-5B61-0A94A0282F6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3946370-3A2F-F66E-9A4B-8BB33FE6E56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C0E1C06-ED04-10BF-039E-77754BBC7E3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12BE8CD-121F-B90C-CC06-53E790220E4A}"/>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6" name="Pladsholder til sidefod 5">
            <a:extLst>
              <a:ext uri="{FF2B5EF4-FFF2-40B4-BE49-F238E27FC236}">
                <a16:creationId xmlns:a16="http://schemas.microsoft.com/office/drawing/2014/main" id="{E258D4AE-A168-C4D5-C07D-79AD22646DE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83A0060-0DF6-232F-9CB7-6C8C219BEB33}"/>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407599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883CB-5D0A-9D04-C6A9-0A436476896E}"/>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475B4B5-A00D-DDE1-3552-1B6A01F6A8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6AD9B21-5844-0EAD-2D1F-09E4EACF375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66AE9A2-1478-3F7F-5FC4-6BCC58A095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88CA8BE-AEF1-C74E-BD1B-536D03315BB9}"/>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6A97C453-8D36-D11E-8995-95887A59EE28}"/>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8" name="Pladsholder til sidefod 7">
            <a:extLst>
              <a:ext uri="{FF2B5EF4-FFF2-40B4-BE49-F238E27FC236}">
                <a16:creationId xmlns:a16="http://schemas.microsoft.com/office/drawing/2014/main" id="{3108D99D-3FCB-1D33-5C40-055BF6D2847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74269A5-ABB3-2F36-BE00-D621307D93D0}"/>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2112660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87A3C-18B2-FC0C-0753-B9D15A263A58}"/>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C31A0B4-8FA1-8001-1720-3C45A212ED0B}"/>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4" name="Pladsholder til sidefod 3">
            <a:extLst>
              <a:ext uri="{FF2B5EF4-FFF2-40B4-BE49-F238E27FC236}">
                <a16:creationId xmlns:a16="http://schemas.microsoft.com/office/drawing/2014/main" id="{BFB83C7D-05AD-C5F7-B43C-1D4D89FB50E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114644E-F5E1-AC99-1854-BD8DCE9A9350}"/>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235610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6B70FF4-A147-8EE6-B033-ED5FFB814C7B}"/>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3" name="Pladsholder til sidefod 2">
            <a:extLst>
              <a:ext uri="{FF2B5EF4-FFF2-40B4-BE49-F238E27FC236}">
                <a16:creationId xmlns:a16="http://schemas.microsoft.com/office/drawing/2014/main" id="{85F5EE34-C7CC-A3B3-38AB-13AEB2A7AC5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AAACECA-1CA9-ADEE-EB70-2DE2400DB69B}"/>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229541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9D7E9-C75E-9CF0-9E88-65FE41D0D70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3D1DC49A-9EC3-BF83-696E-BD525D351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12BCB01-FE25-1C5F-E956-0263580D8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1EB1053-E808-366A-0FD3-FFAEFC0EB11D}"/>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6" name="Pladsholder til sidefod 5">
            <a:extLst>
              <a:ext uri="{FF2B5EF4-FFF2-40B4-BE49-F238E27FC236}">
                <a16:creationId xmlns:a16="http://schemas.microsoft.com/office/drawing/2014/main" id="{39D50BC6-F127-F7EA-9531-03277362114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C607502-8720-5679-1047-9DA34FEA0139}"/>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95260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A5940-B5E1-D538-48BC-CF1BB351677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B4BFC50-0B39-F3E3-1AEB-FCC3A2468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E2D5C94-5384-4F66-7B2C-0406AEDBA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EE6DDFC-25C9-6070-683E-94E6D61B9DC8}"/>
              </a:ext>
            </a:extLst>
          </p:cNvPr>
          <p:cNvSpPr>
            <a:spLocks noGrp="1"/>
          </p:cNvSpPr>
          <p:nvPr>
            <p:ph type="dt" sz="half" idx="10"/>
          </p:nvPr>
        </p:nvSpPr>
        <p:spPr/>
        <p:txBody>
          <a:bodyPr/>
          <a:lstStyle/>
          <a:p>
            <a:fld id="{72CFEB68-4F5B-4C6A-979A-04F0BDA6057F}" type="datetimeFigureOut">
              <a:rPr lang="da-DK" smtClean="0"/>
              <a:t>06-02-2024</a:t>
            </a:fld>
            <a:endParaRPr lang="da-DK"/>
          </a:p>
        </p:txBody>
      </p:sp>
      <p:sp>
        <p:nvSpPr>
          <p:cNvPr id="6" name="Pladsholder til sidefod 5">
            <a:extLst>
              <a:ext uri="{FF2B5EF4-FFF2-40B4-BE49-F238E27FC236}">
                <a16:creationId xmlns:a16="http://schemas.microsoft.com/office/drawing/2014/main" id="{0B42A11A-1D16-EFC3-8B18-A1E556BA674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10A06F0-A305-1922-538B-D13DF77923A7}"/>
              </a:ext>
            </a:extLst>
          </p:cNvPr>
          <p:cNvSpPr>
            <a:spLocks noGrp="1"/>
          </p:cNvSpPr>
          <p:nvPr>
            <p:ph type="sldNum" sz="quarter" idx="12"/>
          </p:nvPr>
        </p:nvSpPr>
        <p:spPr/>
        <p:txBody>
          <a:bodyPr/>
          <a:lstStyle/>
          <a:p>
            <a:fld id="{7BA25191-94DE-4534-8FD5-5B561390AA1E}" type="slidenum">
              <a:rPr lang="da-DK" smtClean="0"/>
              <a:t>‹nr.›</a:t>
            </a:fld>
            <a:endParaRPr lang="da-DK"/>
          </a:p>
        </p:txBody>
      </p:sp>
    </p:spTree>
    <p:extLst>
      <p:ext uri="{BB962C8B-B14F-4D97-AF65-F5344CB8AC3E}">
        <p14:creationId xmlns:p14="http://schemas.microsoft.com/office/powerpoint/2010/main" val="197004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1CE3623-5DB6-F902-1535-6DD8F9EF9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A508845-36CE-64C9-AD85-48F06805A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B50612F-E792-EE02-E2D7-E7753FB1F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FEB68-4F5B-4C6A-979A-04F0BDA6057F}" type="datetimeFigureOut">
              <a:rPr lang="da-DK" smtClean="0"/>
              <a:t>06-02-2024</a:t>
            </a:fld>
            <a:endParaRPr lang="da-DK"/>
          </a:p>
        </p:txBody>
      </p:sp>
      <p:sp>
        <p:nvSpPr>
          <p:cNvPr id="5" name="Pladsholder til sidefod 4">
            <a:extLst>
              <a:ext uri="{FF2B5EF4-FFF2-40B4-BE49-F238E27FC236}">
                <a16:creationId xmlns:a16="http://schemas.microsoft.com/office/drawing/2014/main" id="{7288AAAE-DBDB-6E5C-EC0F-C73BFC9F99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78107D6-FAC5-23B0-9BF4-91FAB8184A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25191-94DE-4534-8FD5-5B561390AA1E}" type="slidenum">
              <a:rPr lang="da-DK" smtClean="0"/>
              <a:t>‹nr.›</a:t>
            </a:fld>
            <a:endParaRPr lang="da-DK"/>
          </a:p>
        </p:txBody>
      </p:sp>
    </p:spTree>
    <p:extLst>
      <p:ext uri="{BB962C8B-B14F-4D97-AF65-F5344CB8AC3E}">
        <p14:creationId xmlns:p14="http://schemas.microsoft.com/office/powerpoint/2010/main" val="2459452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QTsewNrHUHU"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lt.dk/boern/faengslet-for-at-efterlade-sin-baby-i-barnevogne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videnskab.dk/kultur-samfund/smaaboern-der-bruger-machete-saetter-boerneopdragelse-i-perspektiv/"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2885158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BjNwetJfqgI"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Billede 6">
            <a:extLst>
              <a:ext uri="{FF2B5EF4-FFF2-40B4-BE49-F238E27FC236}">
                <a16:creationId xmlns:a16="http://schemas.microsoft.com/office/drawing/2014/main" id="{599FFFD8-0469-9794-177D-18D44EC809CD}"/>
              </a:ext>
            </a:extLst>
          </p:cNvPr>
          <p:cNvPicPr>
            <a:picLocks noChangeAspect="1"/>
          </p:cNvPicPr>
          <p:nvPr/>
        </p:nvPicPr>
        <p:blipFill rotWithShape="1">
          <a:blip r:embed="rId2"/>
          <a:srcRect l="15298" r="25401" b="-3"/>
          <a:stretch/>
        </p:blipFill>
        <p:spPr>
          <a:xfrm>
            <a:off x="20" y="10"/>
            <a:ext cx="3728839" cy="4197358"/>
          </a:xfrm>
          <a:prstGeom prst="rect">
            <a:avLst/>
          </a:prstGeom>
        </p:spPr>
      </p:pic>
      <p:pic>
        <p:nvPicPr>
          <p:cNvPr id="5" name="Billede 4">
            <a:extLst>
              <a:ext uri="{FF2B5EF4-FFF2-40B4-BE49-F238E27FC236}">
                <a16:creationId xmlns:a16="http://schemas.microsoft.com/office/drawing/2014/main" id="{16F04C7E-0E06-4C33-4A10-F84FC04B0C10}"/>
              </a:ext>
            </a:extLst>
          </p:cNvPr>
          <p:cNvPicPr>
            <a:picLocks noChangeAspect="1"/>
          </p:cNvPicPr>
          <p:nvPr/>
        </p:nvPicPr>
        <p:blipFill rotWithShape="1">
          <a:blip r:embed="rId3"/>
          <a:srcRect l="26904" r="25131" b="-1"/>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4" name="Billede 3">
            <a:extLst>
              <a:ext uri="{FF2B5EF4-FFF2-40B4-BE49-F238E27FC236}">
                <a16:creationId xmlns:a16="http://schemas.microsoft.com/office/drawing/2014/main" id="{D0C3C5FC-DC25-FA8A-A6A4-C9EAEA101532}"/>
              </a:ext>
            </a:extLst>
          </p:cNvPr>
          <p:cNvPicPr>
            <a:picLocks noChangeAspect="1"/>
          </p:cNvPicPr>
          <p:nvPr/>
        </p:nvPicPr>
        <p:blipFill rotWithShape="1">
          <a:blip r:embed="rId4"/>
          <a:srcRect l="15274" r="23273"/>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Billede 5">
            <a:extLst>
              <a:ext uri="{FF2B5EF4-FFF2-40B4-BE49-F238E27FC236}">
                <a16:creationId xmlns:a16="http://schemas.microsoft.com/office/drawing/2014/main" id="{47F73EB5-2CF8-6452-EE83-FEB4FD8D1A8B}"/>
              </a:ext>
            </a:extLst>
          </p:cNvPr>
          <p:cNvPicPr>
            <a:picLocks noChangeAspect="1"/>
          </p:cNvPicPr>
          <p:nvPr/>
        </p:nvPicPr>
        <p:blipFill rotWithShape="1">
          <a:blip r:embed="rId5"/>
          <a:srcRect t="12005" r="2" b="33925"/>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el 1">
            <a:extLst>
              <a:ext uri="{FF2B5EF4-FFF2-40B4-BE49-F238E27FC236}">
                <a16:creationId xmlns:a16="http://schemas.microsoft.com/office/drawing/2014/main" id="{6E566A06-228C-F2E1-80D0-B8BCF921F8FF}"/>
              </a:ext>
            </a:extLst>
          </p:cNvPr>
          <p:cNvSpPr>
            <a:spLocks noGrp="1"/>
          </p:cNvSpPr>
          <p:nvPr>
            <p:ph type="ctrTitle"/>
          </p:nvPr>
        </p:nvSpPr>
        <p:spPr>
          <a:xfrm>
            <a:off x="6343650" y="4181474"/>
            <a:ext cx="5505814" cy="1471335"/>
          </a:xfrm>
        </p:spPr>
        <p:txBody>
          <a:bodyPr anchor="b">
            <a:normAutofit/>
          </a:bodyPr>
          <a:lstStyle/>
          <a:p>
            <a:pPr algn="l"/>
            <a:r>
              <a:rPr lang="da-DK" sz="4400" dirty="0">
                <a:latin typeface="Palatino Linotype" panose="02040502050505030304" pitchFamily="18" charset="0"/>
              </a:rPr>
              <a:t>Kulturel blindhed</a:t>
            </a:r>
          </a:p>
        </p:txBody>
      </p:sp>
      <p:sp>
        <p:nvSpPr>
          <p:cNvPr id="3" name="Undertitel 2">
            <a:extLst>
              <a:ext uri="{FF2B5EF4-FFF2-40B4-BE49-F238E27FC236}">
                <a16:creationId xmlns:a16="http://schemas.microsoft.com/office/drawing/2014/main" id="{D19D0066-5179-3D94-3D41-25ED8518BF08}"/>
              </a:ext>
            </a:extLst>
          </p:cNvPr>
          <p:cNvSpPr>
            <a:spLocks noGrp="1"/>
          </p:cNvSpPr>
          <p:nvPr>
            <p:ph type="subTitle" idx="1"/>
          </p:nvPr>
        </p:nvSpPr>
        <p:spPr>
          <a:xfrm>
            <a:off x="6343650" y="5709565"/>
            <a:ext cx="5395975" cy="646785"/>
          </a:xfrm>
        </p:spPr>
        <p:txBody>
          <a:bodyPr>
            <a:normAutofit/>
          </a:bodyPr>
          <a:lstStyle/>
          <a:p>
            <a:pPr algn="l"/>
            <a:r>
              <a:rPr lang="da-DK" dirty="0">
                <a:latin typeface="Palatino Linotype" panose="02040502050505030304" pitchFamily="18" charset="0"/>
              </a:rPr>
              <a:t>Bias i psykologisk forskning</a:t>
            </a:r>
          </a:p>
        </p:txBody>
      </p:sp>
    </p:spTree>
    <p:extLst>
      <p:ext uri="{BB962C8B-B14F-4D97-AF65-F5344CB8AC3E}">
        <p14:creationId xmlns:p14="http://schemas.microsoft.com/office/powerpoint/2010/main" val="310691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7B9AD-E9C1-3E1A-3AB4-676D0B7D53A5}"/>
              </a:ext>
            </a:extLst>
          </p:cNvPr>
          <p:cNvSpPr>
            <a:spLocks noGrp="1"/>
          </p:cNvSpPr>
          <p:nvPr>
            <p:ph type="title"/>
          </p:nvPr>
        </p:nvSpPr>
        <p:spPr>
          <a:xfrm>
            <a:off x="838199" y="365125"/>
            <a:ext cx="10862733" cy="1325563"/>
          </a:xfrm>
        </p:spPr>
        <p:txBody>
          <a:bodyPr/>
          <a:lstStyle/>
          <a:p>
            <a:r>
              <a:rPr lang="da-DK" dirty="0">
                <a:latin typeface="Palatino Linotype" panose="02040502050505030304" pitchFamily="18" charset="0"/>
              </a:rPr>
              <a:t>Tre typer af psykologisk forskning i kultur</a:t>
            </a:r>
          </a:p>
        </p:txBody>
      </p:sp>
      <p:sp>
        <p:nvSpPr>
          <p:cNvPr id="3" name="Pladsholder til indhold 2">
            <a:extLst>
              <a:ext uri="{FF2B5EF4-FFF2-40B4-BE49-F238E27FC236}">
                <a16:creationId xmlns:a16="http://schemas.microsoft.com/office/drawing/2014/main" id="{0C3DB3FE-856C-E9F0-305E-F961882452F7}"/>
              </a:ext>
            </a:extLst>
          </p:cNvPr>
          <p:cNvSpPr>
            <a:spLocks noGrp="1"/>
          </p:cNvSpPr>
          <p:nvPr>
            <p:ph idx="1"/>
          </p:nvPr>
        </p:nvSpPr>
        <p:spPr/>
        <p:txBody>
          <a:bodyPr>
            <a:normAutofit fontScale="70000" lnSpcReduction="20000"/>
          </a:bodyPr>
          <a:lstStyle/>
          <a:p>
            <a:pPr>
              <a:lnSpc>
                <a:spcPct val="134000"/>
              </a:lnSpc>
            </a:pPr>
            <a:r>
              <a:rPr lang="da-DK" b="1" dirty="0">
                <a:latin typeface="Palatino Linotype" panose="02040502050505030304" pitchFamily="18" charset="0"/>
              </a:rPr>
              <a:t>1) Tværkulturel psykologi: </a:t>
            </a:r>
            <a:r>
              <a:rPr lang="da-DK" dirty="0">
                <a:latin typeface="Palatino Linotype" panose="02040502050505030304" pitchFamily="18" charset="0"/>
              </a:rPr>
              <a:t>Kulturen ses som en form for fejlkilde eller variabel, man skal tage højde for, når man generaliserer på baggrund af sine fund. Denne type forskning er universalistisk og måler ud fra den vestlige kulturs standarder. </a:t>
            </a:r>
            <a:r>
              <a:rPr lang="da-DK" u="sng" dirty="0">
                <a:latin typeface="Palatino Linotype" panose="02040502050505030304" pitchFamily="18" charset="0"/>
              </a:rPr>
              <a:t>Denne er forældet.</a:t>
            </a:r>
          </a:p>
          <a:p>
            <a:pPr>
              <a:lnSpc>
                <a:spcPct val="134000"/>
              </a:lnSpc>
            </a:pPr>
            <a:r>
              <a:rPr lang="da-DK" b="1" dirty="0">
                <a:latin typeface="Palatino Linotype" panose="02040502050505030304" pitchFamily="18" charset="0"/>
              </a:rPr>
              <a:t>2) Kulturpsykologi: </a:t>
            </a:r>
            <a:r>
              <a:rPr lang="da-DK" dirty="0">
                <a:latin typeface="Palatino Linotype" panose="02040502050505030304" pitchFamily="18" charset="0"/>
              </a:rPr>
              <a:t>Blev skabt som et opgør med den tværkulturelle psykologi. Forskellige kulturer sideordnes i forskningen i stedet for at underordne alle andre kulturer under den vestlige. Forholder sig derfor også kritisk til WEIRD-paradigmet. </a:t>
            </a:r>
            <a:r>
              <a:rPr lang="da-DK" u="sng" dirty="0">
                <a:latin typeface="Palatino Linotype" panose="02040502050505030304" pitchFamily="18" charset="0"/>
              </a:rPr>
              <a:t>Denne er herskende.</a:t>
            </a:r>
          </a:p>
          <a:p>
            <a:pPr>
              <a:lnSpc>
                <a:spcPct val="134000"/>
              </a:lnSpc>
            </a:pPr>
            <a:r>
              <a:rPr lang="da-DK" b="1" dirty="0">
                <a:latin typeface="Palatino Linotype" panose="02040502050505030304" pitchFamily="18" charset="0"/>
              </a:rPr>
              <a:t>3) </a:t>
            </a:r>
            <a:r>
              <a:rPr lang="da-DK" b="1" dirty="0" err="1">
                <a:latin typeface="Palatino Linotype" panose="02040502050505030304" pitchFamily="18" charset="0"/>
              </a:rPr>
              <a:t>Indigenous</a:t>
            </a:r>
            <a:r>
              <a:rPr lang="da-DK" b="1" dirty="0">
                <a:latin typeface="Palatino Linotype" panose="02040502050505030304" pitchFamily="18" charset="0"/>
              </a:rPr>
              <a:t> </a:t>
            </a:r>
            <a:r>
              <a:rPr lang="da-DK" b="1" dirty="0" err="1">
                <a:latin typeface="Palatino Linotype" panose="02040502050505030304" pitchFamily="18" charset="0"/>
              </a:rPr>
              <a:t>psychology</a:t>
            </a:r>
            <a:r>
              <a:rPr lang="da-DK" b="1" dirty="0">
                <a:latin typeface="Palatino Linotype" panose="02040502050505030304" pitchFamily="18" charset="0"/>
              </a:rPr>
              <a:t>: </a:t>
            </a:r>
            <a:r>
              <a:rPr lang="da-DK" dirty="0">
                <a:latin typeface="Palatino Linotype" panose="02040502050505030304" pitchFamily="18" charset="0"/>
              </a:rPr>
              <a:t>Psykologisk forskning skal ikke foretages af en udefrakommende, men af en som er en del af kulturen, der undersøges. Design og metodiske tilgange skal varieres og ikke blot følge amerikanske/vestlige traditioner og standarder. Der skal være flere kvalitative undersøgelser. </a:t>
            </a:r>
            <a:r>
              <a:rPr lang="da-DK" u="sng" dirty="0">
                <a:latin typeface="Palatino Linotype" panose="02040502050505030304" pitchFamily="18" charset="0"/>
              </a:rPr>
              <a:t>Denne er ny og innoverende.</a:t>
            </a:r>
          </a:p>
        </p:txBody>
      </p:sp>
    </p:spTree>
    <p:extLst>
      <p:ext uri="{BB962C8B-B14F-4D97-AF65-F5344CB8AC3E}">
        <p14:creationId xmlns:p14="http://schemas.microsoft.com/office/powerpoint/2010/main" val="85368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AD3B6A5A-DF9F-3733-B517-14B0ED21DE67}"/>
              </a:ext>
            </a:extLst>
          </p:cNvPr>
          <p:cNvSpPr>
            <a:spLocks noGrp="1"/>
          </p:cNvSpPr>
          <p:nvPr>
            <p:ph type="title"/>
          </p:nvPr>
        </p:nvSpPr>
        <p:spPr>
          <a:xfrm>
            <a:off x="1295400" y="669925"/>
            <a:ext cx="4800600" cy="1325563"/>
          </a:xfrm>
        </p:spPr>
        <p:txBody>
          <a:bodyPr anchor="b">
            <a:normAutofit/>
          </a:bodyPr>
          <a:lstStyle/>
          <a:p>
            <a:r>
              <a:rPr lang="da-DK" sz="3100">
                <a:solidFill>
                  <a:schemeClr val="bg1"/>
                </a:solidFill>
                <a:latin typeface="Palatino Linotype" panose="02040502050505030304" pitchFamily="18" charset="0"/>
              </a:rPr>
              <a:t>Fremmedsituationstesten</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DEF55773-3486-1DD1-7FD8-EA50134AE828}"/>
              </a:ext>
            </a:extLst>
          </p:cNvPr>
          <p:cNvSpPr>
            <a:spLocks noGrp="1"/>
          </p:cNvSpPr>
          <p:nvPr>
            <p:ph idx="1"/>
          </p:nvPr>
        </p:nvSpPr>
        <p:spPr>
          <a:xfrm>
            <a:off x="1295400" y="2288833"/>
            <a:ext cx="4800600" cy="3711571"/>
          </a:xfrm>
        </p:spPr>
        <p:txBody>
          <a:bodyPr>
            <a:normAutofit/>
          </a:bodyPr>
          <a:lstStyle/>
          <a:p>
            <a:r>
              <a:rPr lang="da-DK" sz="2000">
                <a:solidFill>
                  <a:schemeClr val="bg1"/>
                </a:solidFill>
                <a:latin typeface="Palatino Linotype" panose="02040502050505030304" pitchFamily="18" charset="0"/>
              </a:rPr>
              <a:t>Mary Ainsworth gennemførte i 1971 en psykologisk undersøgelse af tilknytningen mellem mødre og børn i Baltimore, USA. </a:t>
            </a:r>
            <a:r>
              <a:rPr lang="da-DK" sz="2000" b="0" i="0">
                <a:solidFill>
                  <a:schemeClr val="bg1"/>
                </a:solidFill>
                <a:effectLst/>
                <a:latin typeface="Palatino Linotype" panose="02040502050505030304" pitchFamily="18" charset="0"/>
              </a:rPr>
              <a:t>På den baggrund udviklede hun den såkaldte </a:t>
            </a:r>
            <a:r>
              <a:rPr lang="da-DK" sz="2000" b="0" i="1">
                <a:solidFill>
                  <a:schemeClr val="bg1"/>
                </a:solidFill>
                <a:effectLst/>
                <a:latin typeface="Palatino Linotype" panose="02040502050505030304" pitchFamily="18" charset="0"/>
              </a:rPr>
              <a:t>fremmedsituationstest</a:t>
            </a:r>
            <a:r>
              <a:rPr lang="da-DK" sz="2000" b="0" i="0">
                <a:solidFill>
                  <a:schemeClr val="bg1"/>
                </a:solidFill>
                <a:effectLst/>
                <a:latin typeface="Palatino Linotype" panose="02040502050505030304" pitchFamily="18" charset="0"/>
              </a:rPr>
              <a:t> til børn mellem 11 og 18 måneder. Testen, der har karakter af et individbaseret eksperiment, skulle belyse, hvor tryg eller utryg børns tilknytning var til omsorgspersonen ved at udsætte dem for en række stressende situationer.</a:t>
            </a:r>
          </a:p>
          <a:p>
            <a:endParaRPr lang="da-DK" sz="2000">
              <a:solidFill>
                <a:schemeClr val="bg1"/>
              </a:solidFill>
              <a:latin typeface="Palatino Linotype" panose="02040502050505030304" pitchFamily="18" charset="0"/>
            </a:endParaRPr>
          </a:p>
        </p:txBody>
      </p:sp>
      <p:pic>
        <p:nvPicPr>
          <p:cNvPr id="5" name="Billede 4">
            <a:extLst>
              <a:ext uri="{FF2B5EF4-FFF2-40B4-BE49-F238E27FC236}">
                <a16:creationId xmlns:a16="http://schemas.microsoft.com/office/drawing/2014/main" id="{B4DC8BD3-2FCC-C555-22C2-B7F04207447F}"/>
              </a:ext>
            </a:extLst>
          </p:cNvPr>
          <p:cNvPicPr>
            <a:picLocks noChangeAspect="1"/>
          </p:cNvPicPr>
          <p:nvPr/>
        </p:nvPicPr>
        <p:blipFill>
          <a:blip r:embed="rId2"/>
          <a:stretch>
            <a:fillRect/>
          </a:stretch>
        </p:blipFill>
        <p:spPr>
          <a:xfrm>
            <a:off x="7047247" y="369913"/>
            <a:ext cx="2784532"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A0247B5C-94BC-3A84-B02B-623F691DBA7B}"/>
              </a:ext>
            </a:extLst>
          </p:cNvPr>
          <p:cNvPicPr>
            <a:picLocks noChangeAspect="1"/>
          </p:cNvPicPr>
          <p:nvPr/>
        </p:nvPicPr>
        <p:blipFill>
          <a:blip r:embed="rId3"/>
          <a:stretch>
            <a:fillRect/>
          </a:stretch>
        </p:blipFill>
        <p:spPr>
          <a:xfrm>
            <a:off x="8038661" y="3906881"/>
            <a:ext cx="3588640" cy="2431303"/>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632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55D995A8-8F5F-2984-049F-1C3A7464026D}"/>
              </a:ext>
            </a:extLst>
          </p:cNvPr>
          <p:cNvPicPr>
            <a:picLocks noChangeAspect="1"/>
          </p:cNvPicPr>
          <p:nvPr/>
        </p:nvPicPr>
        <p:blipFill rotWithShape="1">
          <a:blip r:embed="rId2"/>
          <a:srcRect t="2298" r="1"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ADF23379-5EB0-B636-FDCB-D4938B8C3D9C}"/>
              </a:ext>
            </a:extLst>
          </p:cNvPr>
          <p:cNvSpPr>
            <a:spLocks noGrp="1"/>
          </p:cNvSpPr>
          <p:nvPr>
            <p:ph type="title"/>
          </p:nvPr>
        </p:nvSpPr>
        <p:spPr>
          <a:xfrm>
            <a:off x="371092" y="659384"/>
            <a:ext cx="4211417" cy="1124712"/>
          </a:xfrm>
        </p:spPr>
        <p:txBody>
          <a:bodyPr anchor="b">
            <a:normAutofit/>
          </a:bodyPr>
          <a:lstStyle/>
          <a:p>
            <a:r>
              <a:rPr lang="da-DK" sz="2800" dirty="0">
                <a:solidFill>
                  <a:schemeClr val="bg1"/>
                </a:solidFill>
                <a:latin typeface="Palatino Linotype" panose="02040502050505030304" pitchFamily="18" charset="0"/>
              </a:rPr>
              <a:t>Fremmedsituationstesten – fremgangsmåde</a:t>
            </a:r>
            <a:br>
              <a:rPr lang="da-DK" sz="2800" dirty="0">
                <a:solidFill>
                  <a:schemeClr val="bg1"/>
                </a:solidFill>
                <a:latin typeface="Palatino Linotype" panose="02040502050505030304" pitchFamily="18" charset="0"/>
              </a:rPr>
            </a:br>
            <a:r>
              <a:rPr lang="da-DK" sz="1100" dirty="0">
                <a:solidFill>
                  <a:schemeClr val="bg1"/>
                </a:solidFill>
                <a:latin typeface="Palatino Linotype" panose="02040502050505030304" pitchFamily="18" charset="0"/>
                <a:hlinkClick r:id="rId3"/>
              </a:rPr>
              <a:t>https://www.youtube.com/watch?v=QTsewNrHUHU</a:t>
            </a:r>
            <a:r>
              <a:rPr lang="da-DK" sz="1100" dirty="0">
                <a:solidFill>
                  <a:schemeClr val="bg1"/>
                </a:solidFill>
                <a:latin typeface="Palatino Linotype" panose="02040502050505030304" pitchFamily="18" charset="0"/>
              </a:rPr>
              <a:t>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A583CA58-0A96-391B-E26C-D40D8D4062F9}"/>
              </a:ext>
            </a:extLst>
          </p:cNvPr>
          <p:cNvSpPr>
            <a:spLocks noGrp="1"/>
          </p:cNvSpPr>
          <p:nvPr>
            <p:ph idx="1"/>
          </p:nvPr>
        </p:nvSpPr>
        <p:spPr>
          <a:xfrm>
            <a:off x="371093" y="2718054"/>
            <a:ext cx="4579279" cy="3990278"/>
          </a:xfrm>
        </p:spPr>
        <p:txBody>
          <a:bodyPr anchor="t">
            <a:normAutofit fontScale="92500" lnSpcReduction="20000"/>
          </a:bodyPr>
          <a:lstStyle/>
          <a:p>
            <a:pPr marL="0" indent="0">
              <a:buNone/>
            </a:pPr>
            <a:r>
              <a:rPr lang="da-DK" sz="1700" b="0" i="0" dirty="0">
                <a:solidFill>
                  <a:schemeClr val="bg1"/>
                </a:solidFill>
                <a:effectLst/>
                <a:latin typeface="Palatino Linotype" panose="02040502050505030304" pitchFamily="18" charset="0"/>
              </a:rPr>
              <a:t>- Lokale med legetøj, hvori testen skal foretages, fremvises for forælder og spædbarn.</a:t>
            </a:r>
          </a:p>
          <a:p>
            <a:pPr marL="0" indent="0">
              <a:buNone/>
            </a:pPr>
            <a:r>
              <a:rPr lang="da-DK" sz="1700" dirty="0">
                <a:solidFill>
                  <a:schemeClr val="bg1"/>
                </a:solidFill>
                <a:latin typeface="Palatino Linotype" panose="02040502050505030304" pitchFamily="18" charset="0"/>
              </a:rPr>
              <a:t>- </a:t>
            </a:r>
            <a:r>
              <a:rPr lang="da-DK" sz="1700" b="0" i="0" dirty="0">
                <a:solidFill>
                  <a:schemeClr val="bg1"/>
                </a:solidFill>
                <a:effectLst/>
                <a:latin typeface="Palatino Linotype" panose="02040502050505030304" pitchFamily="18" charset="0"/>
              </a:rPr>
              <a:t>Forælder og barn er alene. Barnet udforsker lokalet, forælder iagttager.</a:t>
            </a:r>
          </a:p>
          <a:p>
            <a:pPr marL="0" indent="0">
              <a:buNone/>
            </a:pPr>
            <a:r>
              <a:rPr lang="da-DK" sz="1700" b="0" i="0" dirty="0">
                <a:solidFill>
                  <a:schemeClr val="bg1"/>
                </a:solidFill>
                <a:effectLst/>
                <a:latin typeface="Palatino Linotype" panose="02040502050505030304" pitchFamily="18" charset="0"/>
              </a:rPr>
              <a:t>- En fremmed voksen kommer ind i lokalet, taler med forælderen, hvorefter han/hun går hen til barnet.</a:t>
            </a:r>
          </a:p>
          <a:p>
            <a:pPr marL="0" indent="0">
              <a:buNone/>
            </a:pPr>
            <a:r>
              <a:rPr lang="da-DK" sz="1700" b="0" i="0" dirty="0">
                <a:solidFill>
                  <a:schemeClr val="bg1"/>
                </a:solidFill>
                <a:effectLst/>
                <a:latin typeface="Palatino Linotype" panose="02040502050505030304" pitchFamily="18" charset="0"/>
              </a:rPr>
              <a:t>- Forælder går ud. Den fremmedes adfærd er tilpasset barnets adfærd.</a:t>
            </a:r>
          </a:p>
          <a:p>
            <a:pPr marL="0" indent="0">
              <a:buNone/>
            </a:pPr>
            <a:r>
              <a:rPr lang="da-DK" sz="1700" b="0" i="0" dirty="0">
                <a:solidFill>
                  <a:schemeClr val="bg1"/>
                </a:solidFill>
                <a:effectLst/>
                <a:latin typeface="Palatino Linotype" panose="02040502050505030304" pitchFamily="18" charset="0"/>
              </a:rPr>
              <a:t>- Forælder vender tilbage og beroliger barnet, den fremmede går ud.</a:t>
            </a:r>
          </a:p>
          <a:p>
            <a:pPr marL="0" indent="0">
              <a:buNone/>
            </a:pPr>
            <a:r>
              <a:rPr lang="da-DK" sz="1700" b="0" i="0" dirty="0">
                <a:solidFill>
                  <a:schemeClr val="bg1"/>
                </a:solidFill>
                <a:effectLst/>
                <a:latin typeface="Palatino Linotype" panose="02040502050505030304" pitchFamily="18" charset="0"/>
              </a:rPr>
              <a:t>- Forælder går ud. Spædbarnet er alene.</a:t>
            </a:r>
          </a:p>
          <a:p>
            <a:pPr marL="0" indent="0">
              <a:buNone/>
            </a:pPr>
            <a:r>
              <a:rPr lang="da-DK" sz="1700" b="0" i="0" dirty="0">
                <a:solidFill>
                  <a:schemeClr val="bg1"/>
                </a:solidFill>
                <a:effectLst/>
                <a:latin typeface="Palatino Linotype" panose="02040502050505030304" pitchFamily="18" charset="0"/>
              </a:rPr>
              <a:t>- Den fremmede kommer ind og tilpasser sin adfærd efter barnets.</a:t>
            </a:r>
          </a:p>
          <a:p>
            <a:pPr marL="0" indent="0">
              <a:buNone/>
            </a:pPr>
            <a:r>
              <a:rPr lang="da-DK" sz="1700" b="0" i="0" dirty="0">
                <a:solidFill>
                  <a:schemeClr val="bg1"/>
                </a:solidFill>
                <a:effectLst/>
                <a:latin typeface="Palatino Linotype" panose="02040502050505030304" pitchFamily="18" charset="0"/>
              </a:rPr>
              <a:t>- Forælderen kommer ind i lokalet, hilser på spædbarnet og tager det op. Den fremmede forlader ubemærket lokalet.</a:t>
            </a:r>
          </a:p>
          <a:p>
            <a:endParaRPr lang="da-DK" sz="900" dirty="0">
              <a:solidFill>
                <a:schemeClr val="bg1"/>
              </a:solidFill>
            </a:endParaRPr>
          </a:p>
        </p:txBody>
      </p:sp>
    </p:spTree>
    <p:extLst>
      <p:ext uri="{BB962C8B-B14F-4D97-AF65-F5344CB8AC3E}">
        <p14:creationId xmlns:p14="http://schemas.microsoft.com/office/powerpoint/2010/main" val="654608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02460454-D34F-E756-5960-FA559DCEF860}"/>
              </a:ext>
            </a:extLst>
          </p:cNvPr>
          <p:cNvSpPr>
            <a:spLocks noGrp="1"/>
          </p:cNvSpPr>
          <p:nvPr>
            <p:ph type="title"/>
          </p:nvPr>
        </p:nvSpPr>
        <p:spPr>
          <a:xfrm>
            <a:off x="1295400" y="669925"/>
            <a:ext cx="4800600" cy="1325563"/>
          </a:xfrm>
        </p:spPr>
        <p:txBody>
          <a:bodyPr anchor="b">
            <a:normAutofit/>
          </a:bodyPr>
          <a:lstStyle/>
          <a:p>
            <a:r>
              <a:rPr lang="da-DK" sz="3100">
                <a:solidFill>
                  <a:schemeClr val="bg1"/>
                </a:solidFill>
                <a:latin typeface="Palatino Linotype" panose="02040502050505030304" pitchFamily="18" charset="0"/>
              </a:rPr>
              <a:t>Fremmedsituationstesten - tilknytningstyper</a:t>
            </a:r>
          </a:p>
        </p:txBody>
      </p:sp>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27345001-FF04-EA03-2BE9-EDD689A2E816}"/>
              </a:ext>
            </a:extLst>
          </p:cNvPr>
          <p:cNvSpPr>
            <a:spLocks noGrp="1"/>
          </p:cNvSpPr>
          <p:nvPr>
            <p:ph idx="1"/>
          </p:nvPr>
        </p:nvSpPr>
        <p:spPr>
          <a:xfrm>
            <a:off x="1295400" y="2288833"/>
            <a:ext cx="4800600" cy="3711571"/>
          </a:xfrm>
        </p:spPr>
        <p:txBody>
          <a:bodyPr>
            <a:normAutofit/>
          </a:bodyPr>
          <a:lstStyle/>
          <a:p>
            <a:r>
              <a:rPr lang="da-DK" sz="1900">
                <a:solidFill>
                  <a:schemeClr val="bg1"/>
                </a:solidFill>
                <a:latin typeface="Palatino Linotype" panose="02040502050505030304" pitchFamily="18" charset="0"/>
              </a:rPr>
              <a:t>Tryg tilknytningstype (65%)</a:t>
            </a:r>
          </a:p>
          <a:p>
            <a:r>
              <a:rPr lang="da-DK" sz="1900">
                <a:solidFill>
                  <a:schemeClr val="bg1"/>
                </a:solidFill>
                <a:latin typeface="Palatino Linotype" panose="02040502050505030304" pitchFamily="18" charset="0"/>
              </a:rPr>
              <a:t>Utryg-undgående tilknytningstype (20%)</a:t>
            </a:r>
          </a:p>
          <a:p>
            <a:r>
              <a:rPr lang="da-DK" sz="1900">
                <a:solidFill>
                  <a:schemeClr val="bg1"/>
                </a:solidFill>
                <a:latin typeface="Palatino Linotype" panose="02040502050505030304" pitchFamily="18" charset="0"/>
              </a:rPr>
              <a:t>Utryg-ængstelig tilknytningstype (10%)</a:t>
            </a:r>
          </a:p>
          <a:p>
            <a:r>
              <a:rPr lang="da-DK" sz="1900">
                <a:solidFill>
                  <a:schemeClr val="bg1"/>
                </a:solidFill>
                <a:latin typeface="Palatino Linotype" panose="02040502050505030304" pitchFamily="18" charset="0"/>
              </a:rPr>
              <a:t>Utryg-desorganiseret tilknytningstype (5%)</a:t>
            </a:r>
          </a:p>
          <a:p>
            <a:endParaRPr lang="da-DK" sz="1900">
              <a:solidFill>
                <a:schemeClr val="bg1"/>
              </a:solidFill>
              <a:latin typeface="Palatino Linotype" panose="02040502050505030304" pitchFamily="18" charset="0"/>
            </a:endParaRPr>
          </a:p>
          <a:p>
            <a:r>
              <a:rPr lang="da-DK" sz="1900">
                <a:solidFill>
                  <a:schemeClr val="bg1"/>
                </a:solidFill>
                <a:latin typeface="Palatino Linotype" panose="02040502050505030304" pitchFamily="18" charset="0"/>
              </a:rPr>
              <a:t>Kritik: Betyder dette, at ca. 35% af alle amerikanske børn er dårligt tilknyttede?</a:t>
            </a:r>
          </a:p>
        </p:txBody>
      </p:sp>
      <p:pic>
        <p:nvPicPr>
          <p:cNvPr id="4" name="Billede 3">
            <a:extLst>
              <a:ext uri="{FF2B5EF4-FFF2-40B4-BE49-F238E27FC236}">
                <a16:creationId xmlns:a16="http://schemas.microsoft.com/office/drawing/2014/main" id="{E83FB687-4CC3-154A-11FB-D01F2BF3B079}"/>
              </a:ext>
            </a:extLst>
          </p:cNvPr>
          <p:cNvPicPr>
            <a:picLocks noChangeAspect="1"/>
          </p:cNvPicPr>
          <p:nvPr/>
        </p:nvPicPr>
        <p:blipFill>
          <a:blip r:embed="rId2"/>
          <a:stretch>
            <a:fillRect/>
          </a:stretch>
        </p:blipFill>
        <p:spPr>
          <a:xfrm>
            <a:off x="6731211" y="369913"/>
            <a:ext cx="3416603" cy="2784532"/>
          </a:xfrm>
          <a:prstGeom prst="rect">
            <a:avLst/>
          </a:prstGeom>
        </p:spPr>
      </p:pic>
      <p:sp>
        <p:nvSpPr>
          <p:cNvPr id="15" name="Rectangle 14">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a:extLst>
              <a:ext uri="{FF2B5EF4-FFF2-40B4-BE49-F238E27FC236}">
                <a16:creationId xmlns:a16="http://schemas.microsoft.com/office/drawing/2014/main" id="{57FCFF78-670C-DBBB-805E-0FC7C01B6572}"/>
              </a:ext>
            </a:extLst>
          </p:cNvPr>
          <p:cNvPicPr>
            <a:picLocks noChangeAspect="1"/>
          </p:cNvPicPr>
          <p:nvPr/>
        </p:nvPicPr>
        <p:blipFill>
          <a:blip r:embed="rId3"/>
          <a:stretch>
            <a:fillRect/>
          </a:stretch>
        </p:blipFill>
        <p:spPr>
          <a:xfrm>
            <a:off x="8038661" y="3928495"/>
            <a:ext cx="3588640" cy="2388076"/>
          </a:xfrm>
          <a:prstGeom prst="rect">
            <a:avLst/>
          </a:prstGeom>
        </p:spPr>
      </p:pic>
      <p:sp>
        <p:nvSpPr>
          <p:cNvPr id="17" name="Rectangle 16">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154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DD8F9-0CD8-BA53-DD8E-734BEDBF3507}"/>
              </a:ext>
            </a:extLst>
          </p:cNvPr>
          <p:cNvSpPr>
            <a:spLocks noGrp="1"/>
          </p:cNvSpPr>
          <p:nvPr>
            <p:ph type="title"/>
          </p:nvPr>
        </p:nvSpPr>
        <p:spPr>
          <a:xfrm>
            <a:off x="262759" y="895315"/>
            <a:ext cx="4544762" cy="1401183"/>
          </a:xfrm>
        </p:spPr>
        <p:txBody>
          <a:bodyPr anchor="t">
            <a:normAutofit/>
          </a:bodyPr>
          <a:lstStyle/>
          <a:p>
            <a:r>
              <a:rPr lang="da-DK" sz="3000" dirty="0">
                <a:latin typeface="Palatino Linotype" panose="02040502050505030304" pitchFamily="18" charset="0"/>
              </a:rPr>
              <a:t>Fremmedsituationstesten - fejlkilder</a:t>
            </a:r>
          </a:p>
        </p:txBody>
      </p:sp>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7061E769-8ECD-9A98-1FD4-DC467D754483}"/>
              </a:ext>
            </a:extLst>
          </p:cNvPr>
          <p:cNvSpPr>
            <a:spLocks noGrp="1"/>
          </p:cNvSpPr>
          <p:nvPr>
            <p:ph idx="1"/>
          </p:nvPr>
        </p:nvSpPr>
        <p:spPr>
          <a:xfrm>
            <a:off x="262759" y="1936236"/>
            <a:ext cx="5580993" cy="4842936"/>
          </a:xfrm>
        </p:spPr>
        <p:txBody>
          <a:bodyPr>
            <a:normAutofit/>
          </a:bodyPr>
          <a:lstStyle/>
          <a:p>
            <a:r>
              <a:rPr lang="da-DK" sz="1400" b="1" dirty="0">
                <a:latin typeface="Palatino Linotype" panose="02040502050505030304" pitchFamily="18" charset="0"/>
              </a:rPr>
              <a:t>Diverse fejlkilder:</a:t>
            </a:r>
          </a:p>
          <a:p>
            <a:r>
              <a:rPr lang="da-DK" sz="1400" dirty="0">
                <a:latin typeface="Palatino Linotype" panose="02040502050505030304" pitchFamily="18" charset="0"/>
              </a:rPr>
              <a:t>Testen fokuserer kun på moderens sensitivitet over for barnet. Hvad med barnets eget temperament? For ikke at tale om moderens reaktion på barnets temperament?</a:t>
            </a:r>
          </a:p>
          <a:p>
            <a:r>
              <a:rPr lang="da-DK" sz="1400" dirty="0">
                <a:latin typeface="Palatino Linotype" panose="02040502050505030304" pitchFamily="18" charset="0"/>
              </a:rPr>
              <a:t>Lav økologisk validitet – en kunstig situation i et laboratorium.</a:t>
            </a:r>
          </a:p>
          <a:p>
            <a:endParaRPr lang="da-DK" sz="1400" dirty="0">
              <a:latin typeface="Palatino Linotype" panose="02040502050505030304" pitchFamily="18" charset="0"/>
            </a:endParaRPr>
          </a:p>
          <a:p>
            <a:r>
              <a:rPr lang="da-DK" sz="1400" b="1" dirty="0">
                <a:latin typeface="Palatino Linotype" panose="02040502050505030304" pitchFamily="18" charset="0"/>
              </a:rPr>
              <a:t>Kulturelle fejlkilder:</a:t>
            </a:r>
          </a:p>
          <a:p>
            <a:r>
              <a:rPr lang="da-DK" sz="1400" dirty="0">
                <a:latin typeface="Palatino Linotype" panose="02040502050505030304" pitchFamily="18" charset="0"/>
              </a:rPr>
              <a:t>Moderen er ikke altid barnets primære omsorgsperson. I nogle kulturer er barnets trivsel for sårbar, hvis kun moderen er tæt på barnet (pga. dødelighed, store geografiske afstande, arbejde osv.)</a:t>
            </a:r>
          </a:p>
          <a:p>
            <a:r>
              <a:rPr lang="da-DK" sz="1400" dirty="0">
                <a:latin typeface="Palatino Linotype" panose="02040502050505030304" pitchFamily="18" charset="0"/>
              </a:rPr>
              <a:t>Ikke alle kulturer sætter sig og leger med børn eller anvender legetøj (kulturel bias i selve designet til undersøgelsen).</a:t>
            </a:r>
          </a:p>
          <a:p>
            <a:r>
              <a:rPr lang="da-DK" sz="1400" dirty="0">
                <a:latin typeface="Palatino Linotype" panose="02040502050505030304" pitchFamily="18" charset="0"/>
              </a:rPr>
              <a:t>Forskellige kulturer anvender forskellige strategier i forhold til trøst og omsorg. Fx har et studie vist, at mødre i det nordlige Tyskland i højere grad lader deres børn græde for at lære dem at selvregulere end mødre i det sydlige Tyskland. Derved måler man måske slet ikke på barnets tilknytning til moderen, som man gerne ville? (intern validitet)</a:t>
            </a:r>
          </a:p>
          <a:p>
            <a:endParaRPr lang="da-DK" sz="1000" dirty="0">
              <a:latin typeface="Palatino Linotype" panose="02040502050505030304" pitchFamily="18" charset="0"/>
            </a:endParaRPr>
          </a:p>
          <a:p>
            <a:endParaRPr lang="da-DK" sz="1000" dirty="0"/>
          </a:p>
        </p:txBody>
      </p:sp>
      <p:pic>
        <p:nvPicPr>
          <p:cNvPr id="4" name="Billede 3">
            <a:extLst>
              <a:ext uri="{FF2B5EF4-FFF2-40B4-BE49-F238E27FC236}">
                <a16:creationId xmlns:a16="http://schemas.microsoft.com/office/drawing/2014/main" id="{896D481D-997C-EB98-0844-F66643BF4D87}"/>
              </a:ext>
            </a:extLst>
          </p:cNvPr>
          <p:cNvPicPr>
            <a:picLocks noChangeAspect="1"/>
          </p:cNvPicPr>
          <p:nvPr/>
        </p:nvPicPr>
        <p:blipFill>
          <a:blip r:embed="rId2"/>
          <a:stretch>
            <a:fillRect/>
          </a:stretch>
        </p:blipFill>
        <p:spPr>
          <a:xfrm>
            <a:off x="6082748" y="1936236"/>
            <a:ext cx="5334160" cy="2987129"/>
          </a:xfrm>
          <a:prstGeom prst="rect">
            <a:avLst/>
          </a:prstGeom>
        </p:spPr>
      </p:pic>
    </p:spTree>
    <p:extLst>
      <p:ext uri="{BB962C8B-B14F-4D97-AF65-F5344CB8AC3E}">
        <p14:creationId xmlns:p14="http://schemas.microsoft.com/office/powerpoint/2010/main" val="3886991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4A6B4-9A00-BC7D-9736-419059E62723}"/>
              </a:ext>
            </a:extLst>
          </p:cNvPr>
          <p:cNvSpPr>
            <a:spLocks noGrp="1"/>
          </p:cNvSpPr>
          <p:nvPr>
            <p:ph type="title"/>
          </p:nvPr>
        </p:nvSpPr>
        <p:spPr/>
        <p:txBody>
          <a:bodyPr/>
          <a:lstStyle/>
          <a:p>
            <a:r>
              <a:rPr lang="da-DK" dirty="0">
                <a:latin typeface="Palatino Linotype" panose="02040502050505030304" pitchFamily="18" charset="0"/>
              </a:rPr>
              <a:t>Kulturel blindhed i skolesystemet</a:t>
            </a:r>
          </a:p>
        </p:txBody>
      </p:sp>
      <p:sp>
        <p:nvSpPr>
          <p:cNvPr id="3" name="Pladsholder til indhold 2">
            <a:extLst>
              <a:ext uri="{FF2B5EF4-FFF2-40B4-BE49-F238E27FC236}">
                <a16:creationId xmlns:a16="http://schemas.microsoft.com/office/drawing/2014/main" id="{3622872E-6F40-C439-D8E5-2DD388F04615}"/>
              </a:ext>
            </a:extLst>
          </p:cNvPr>
          <p:cNvSpPr>
            <a:spLocks noGrp="1"/>
          </p:cNvSpPr>
          <p:nvPr>
            <p:ph idx="1"/>
          </p:nvPr>
        </p:nvSpPr>
        <p:spPr>
          <a:xfrm>
            <a:off x="838200" y="1825625"/>
            <a:ext cx="10515600" cy="4761442"/>
          </a:xfrm>
        </p:spPr>
        <p:txBody>
          <a:bodyPr>
            <a:normAutofit fontScale="70000" lnSpcReduction="20000"/>
          </a:bodyPr>
          <a:lstStyle/>
          <a:p>
            <a:pPr>
              <a:lnSpc>
                <a:spcPct val="124000"/>
              </a:lnSpc>
            </a:pPr>
            <a:r>
              <a:rPr lang="da-DK" dirty="0">
                <a:latin typeface="Palatino Linotype" panose="02040502050505030304" pitchFamily="18" charset="0"/>
              </a:rPr>
              <a:t>Bourdieu: Habitus og kapital </a:t>
            </a:r>
            <a:r>
              <a:rPr lang="da-DK" dirty="0">
                <a:latin typeface="Palatino Linotype" panose="02040502050505030304" pitchFamily="18" charset="0"/>
                <a:sym typeface="Wingdings" panose="05000000000000000000" pitchFamily="2" charset="2"/>
              </a:rPr>
              <a:t> hvis du ikke kender den rigtige adfærd (habitus) og ikke har den rigtige rygsæk med i skole (fx kulturel kapital), er du udelukket fra viden og læring.</a:t>
            </a:r>
          </a:p>
          <a:p>
            <a:pPr>
              <a:lnSpc>
                <a:spcPct val="124000"/>
              </a:lnSpc>
            </a:pPr>
            <a:r>
              <a:rPr lang="da-DK" dirty="0">
                <a:latin typeface="Palatino Linotype" panose="02040502050505030304" pitchFamily="18" charset="0"/>
              </a:rPr>
              <a:t>I et studie fra AAU (Matthiesen, 2017) ses, at elever med anden etnisk oprindelse (her somalisk) får et mindre udbytte af undervisningen, fordi forholdet mellem skole og forældre er et andet (skarpt opdelt) i Somalia, end i Danmark, hvor det er et flydende samarbejde. Når man derfor undersøger, hvordan elever med anden etnisk oprindelse klarer sig i skolesystemet, er det en klar kulturel blindhed.</a:t>
            </a:r>
          </a:p>
          <a:p>
            <a:pPr>
              <a:lnSpc>
                <a:spcPct val="124000"/>
              </a:lnSpc>
            </a:pPr>
            <a:r>
              <a:rPr lang="da-DK" dirty="0">
                <a:latin typeface="Palatino Linotype" panose="02040502050505030304" pitchFamily="18" charset="0"/>
              </a:rPr>
              <a:t>I et studie af </a:t>
            </a:r>
            <a:r>
              <a:rPr lang="da-DK" dirty="0" err="1">
                <a:latin typeface="Palatino Linotype" panose="02040502050505030304" pitchFamily="18" charset="0"/>
              </a:rPr>
              <a:t>Youdell</a:t>
            </a:r>
            <a:r>
              <a:rPr lang="da-DK" dirty="0">
                <a:latin typeface="Palatino Linotype" panose="02040502050505030304" pitchFamily="18" charset="0"/>
              </a:rPr>
              <a:t> fra 2003 ses desuden, at sorte, mandlige elever i USA har et behov for at lægge afstand til de intellektuelle skoleaktiviteter gennem en bestemt kropsliggjort habitus (sidde meget tilbagelænet) for at fremhæve deres maskulinitet og derigennem vise deres etnicitet. Således påvirker både deres etnicitet og kønsrollerne i deres hjemkultur deres skolegang i værtskulturen.</a:t>
            </a:r>
          </a:p>
        </p:txBody>
      </p:sp>
    </p:spTree>
    <p:extLst>
      <p:ext uri="{BB962C8B-B14F-4D97-AF65-F5344CB8AC3E}">
        <p14:creationId xmlns:p14="http://schemas.microsoft.com/office/powerpoint/2010/main" val="146728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6A8C4-7E29-1943-C4EE-6C08B36ADBBC}"/>
              </a:ext>
            </a:extLst>
          </p:cNvPr>
          <p:cNvSpPr>
            <a:spLocks noGrp="1"/>
          </p:cNvSpPr>
          <p:nvPr>
            <p:ph type="title"/>
          </p:nvPr>
        </p:nvSpPr>
        <p:spPr/>
        <p:txBody>
          <a:bodyPr/>
          <a:lstStyle/>
          <a:p>
            <a:r>
              <a:rPr lang="da-DK" dirty="0">
                <a:latin typeface="Palatino Linotype" panose="02040502050505030304" pitchFamily="18" charset="0"/>
              </a:rPr>
              <a:t>Opgave 1: Opdragelsessystemer</a:t>
            </a:r>
          </a:p>
        </p:txBody>
      </p:sp>
      <p:sp>
        <p:nvSpPr>
          <p:cNvPr id="3" name="Pladsholder til indhold 2">
            <a:extLst>
              <a:ext uri="{FF2B5EF4-FFF2-40B4-BE49-F238E27FC236}">
                <a16:creationId xmlns:a16="http://schemas.microsoft.com/office/drawing/2014/main" id="{4E7B3528-443D-CE54-9240-8BF1182D0724}"/>
              </a:ext>
            </a:extLst>
          </p:cNvPr>
          <p:cNvSpPr>
            <a:spLocks noGrp="1"/>
          </p:cNvSpPr>
          <p:nvPr>
            <p:ph idx="1"/>
          </p:nvPr>
        </p:nvSpPr>
        <p:spPr/>
        <p:txBody>
          <a:bodyPr/>
          <a:lstStyle/>
          <a:p>
            <a:r>
              <a:rPr lang="da-DK" dirty="0">
                <a:latin typeface="Palatino Linotype" panose="02040502050505030304" pitchFamily="18" charset="0"/>
              </a:rPr>
              <a:t>Læs undersøgelsen af opdragelsessystemer i forskellige kulturer (se dokument).</a:t>
            </a:r>
          </a:p>
          <a:p>
            <a:r>
              <a:rPr lang="da-DK" dirty="0">
                <a:latin typeface="Palatino Linotype" panose="02040502050505030304" pitchFamily="18" charset="0"/>
              </a:rPr>
              <a:t>Svar på arbejdsspørgsmålene.</a:t>
            </a:r>
          </a:p>
        </p:txBody>
      </p:sp>
    </p:spTree>
    <p:extLst>
      <p:ext uri="{BB962C8B-B14F-4D97-AF65-F5344CB8AC3E}">
        <p14:creationId xmlns:p14="http://schemas.microsoft.com/office/powerpoint/2010/main" val="2146039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3E324-A02D-35F3-B6BE-D2E172EF91A5}"/>
              </a:ext>
            </a:extLst>
          </p:cNvPr>
          <p:cNvSpPr>
            <a:spLocks noGrp="1"/>
          </p:cNvSpPr>
          <p:nvPr>
            <p:ph type="title"/>
          </p:nvPr>
        </p:nvSpPr>
        <p:spPr/>
        <p:txBody>
          <a:bodyPr/>
          <a:lstStyle/>
          <a:p>
            <a:r>
              <a:rPr lang="da-DK" dirty="0">
                <a:latin typeface="Palatino Linotype" panose="02040502050505030304" pitchFamily="18" charset="0"/>
              </a:rPr>
              <a:t>Opgave 2: 9.z mod Kina</a:t>
            </a:r>
          </a:p>
        </p:txBody>
      </p:sp>
      <p:sp>
        <p:nvSpPr>
          <p:cNvPr id="3" name="Pladsholder til indhold 2">
            <a:extLst>
              <a:ext uri="{FF2B5EF4-FFF2-40B4-BE49-F238E27FC236}">
                <a16:creationId xmlns:a16="http://schemas.microsoft.com/office/drawing/2014/main" id="{A5762857-8827-8D3B-4DF9-E07548C8F4D8}"/>
              </a:ext>
            </a:extLst>
          </p:cNvPr>
          <p:cNvSpPr>
            <a:spLocks noGrp="1"/>
          </p:cNvSpPr>
          <p:nvPr>
            <p:ph idx="1"/>
          </p:nvPr>
        </p:nvSpPr>
        <p:spPr>
          <a:xfrm>
            <a:off x="838200" y="1825625"/>
            <a:ext cx="10515600" cy="4667250"/>
          </a:xfrm>
        </p:spPr>
        <p:txBody>
          <a:bodyPr>
            <a:normAutofit fontScale="85000" lnSpcReduction="10000"/>
          </a:bodyPr>
          <a:lstStyle/>
          <a:p>
            <a:r>
              <a:rPr lang="da-DK" dirty="0">
                <a:latin typeface="Palatino Linotype" panose="02040502050505030304" pitchFamily="18" charset="0"/>
              </a:rPr>
              <a:t>Se dokumentaren </a:t>
            </a:r>
            <a:r>
              <a:rPr lang="da-DK" i="1" dirty="0">
                <a:latin typeface="Palatino Linotype" panose="02040502050505030304" pitchFamily="18" charset="0"/>
              </a:rPr>
              <a:t>9.z mod Kina </a:t>
            </a:r>
            <a:r>
              <a:rPr lang="da-DK" dirty="0">
                <a:latin typeface="Palatino Linotype" panose="02040502050505030304" pitchFamily="18" charset="0"/>
              </a:rPr>
              <a:t>og svar på følgende:</a:t>
            </a:r>
          </a:p>
          <a:p>
            <a:r>
              <a:rPr lang="da-DK" dirty="0">
                <a:latin typeface="Palatino Linotype" panose="02040502050505030304" pitchFamily="18" charset="0"/>
              </a:rPr>
              <a:t>Hvilke typer kultur er henholdsvis Kina og Danmark udtryk for? (se oversigt over individualistiske og kollektivistiske kulturer i Psykologiens veje) Hvordan kommer dette til udtryk i dokumentaren?</a:t>
            </a:r>
          </a:p>
          <a:p>
            <a:r>
              <a:rPr lang="da-DK" dirty="0">
                <a:latin typeface="Palatino Linotype" panose="02040502050505030304" pitchFamily="18" charset="0"/>
              </a:rPr>
              <a:t>Er undersøgelsen et resultat af tværkulturel psykologi, kulturpsykologisk eller </a:t>
            </a:r>
            <a:r>
              <a:rPr lang="da-DK" dirty="0" err="1">
                <a:latin typeface="Palatino Linotype" panose="02040502050505030304" pitchFamily="18" charset="0"/>
              </a:rPr>
              <a:t>indigenous</a:t>
            </a:r>
            <a:r>
              <a:rPr lang="da-DK" dirty="0">
                <a:latin typeface="Palatino Linotype" panose="02040502050505030304" pitchFamily="18" charset="0"/>
              </a:rPr>
              <a:t> </a:t>
            </a:r>
            <a:r>
              <a:rPr lang="da-DK" dirty="0" err="1">
                <a:latin typeface="Palatino Linotype" panose="02040502050505030304" pitchFamily="18" charset="0"/>
              </a:rPr>
              <a:t>psychology</a:t>
            </a:r>
            <a:r>
              <a:rPr lang="da-DK" dirty="0">
                <a:latin typeface="Palatino Linotype" panose="02040502050505030304" pitchFamily="18" charset="0"/>
              </a:rPr>
              <a:t>? Hvordan ses dette?</a:t>
            </a:r>
          </a:p>
          <a:p>
            <a:r>
              <a:rPr lang="da-DK" dirty="0">
                <a:latin typeface="Palatino Linotype" panose="02040502050505030304" pitchFamily="18" charset="0"/>
              </a:rPr>
              <a:t>Kan de to samples sammenlignes? Hvorfor/hvorfor ikke? Inddrag din viden om kulturel blindhed i skolesystemet.</a:t>
            </a:r>
          </a:p>
          <a:p>
            <a:r>
              <a:rPr lang="da-DK" dirty="0">
                <a:latin typeface="Palatino Linotype" panose="02040502050505030304" pitchFamily="18" charset="0"/>
              </a:rPr>
              <a:t>Hvad viser resultatet af læsetesten? Kan dette forklares kulturelt?</a:t>
            </a:r>
          </a:p>
          <a:p>
            <a:r>
              <a:rPr lang="da-DK" dirty="0">
                <a:latin typeface="Palatino Linotype" panose="02040502050505030304" pitchFamily="18" charset="0"/>
              </a:rPr>
              <a:t>Hvilken betydning har det for elevernes motivation, at Kina har en befolkning på over en milliard, mens Danmarks er på seks millioner?</a:t>
            </a:r>
          </a:p>
          <a:p>
            <a:r>
              <a:rPr lang="da-DK" dirty="0">
                <a:latin typeface="Palatino Linotype" panose="02040502050505030304" pitchFamily="18" charset="0"/>
              </a:rPr>
              <a:t>Er det fair at måle danskere og kinesere på, hvad det vil sige at være ”teenager”? Hvorfor/hvorfor ikke?</a:t>
            </a:r>
          </a:p>
        </p:txBody>
      </p:sp>
    </p:spTree>
    <p:extLst>
      <p:ext uri="{BB962C8B-B14F-4D97-AF65-F5344CB8AC3E}">
        <p14:creationId xmlns:p14="http://schemas.microsoft.com/office/powerpoint/2010/main" val="1307453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69712-9610-4B80-1F03-186BB629E347}"/>
              </a:ext>
            </a:extLst>
          </p:cNvPr>
          <p:cNvSpPr>
            <a:spLocks noGrp="1"/>
          </p:cNvSpPr>
          <p:nvPr>
            <p:ph type="title"/>
          </p:nvPr>
        </p:nvSpPr>
        <p:spPr>
          <a:xfrm>
            <a:off x="876692" y="741391"/>
            <a:ext cx="5479719" cy="1616203"/>
          </a:xfrm>
        </p:spPr>
        <p:txBody>
          <a:bodyPr anchor="b">
            <a:normAutofit/>
          </a:bodyPr>
          <a:lstStyle/>
          <a:p>
            <a:r>
              <a:rPr lang="da-DK" sz="3200" dirty="0">
                <a:latin typeface="Palatino Linotype" panose="02040502050505030304" pitchFamily="18" charset="0"/>
              </a:rPr>
              <a:t>Opvarmningsøvelse: Fængslet for at efterlade sin baby i barnevognen</a:t>
            </a:r>
          </a:p>
        </p:txBody>
      </p:sp>
      <p:sp>
        <p:nvSpPr>
          <p:cNvPr id="3" name="Pladsholder til indhold 2">
            <a:extLst>
              <a:ext uri="{FF2B5EF4-FFF2-40B4-BE49-F238E27FC236}">
                <a16:creationId xmlns:a16="http://schemas.microsoft.com/office/drawing/2014/main" id="{03E47705-AE32-FF8F-7F17-55F6CBBE9E32}"/>
              </a:ext>
            </a:extLst>
          </p:cNvPr>
          <p:cNvSpPr>
            <a:spLocks noGrp="1"/>
          </p:cNvSpPr>
          <p:nvPr>
            <p:ph idx="1"/>
          </p:nvPr>
        </p:nvSpPr>
        <p:spPr>
          <a:xfrm>
            <a:off x="876692" y="2533476"/>
            <a:ext cx="5479719" cy="3447832"/>
          </a:xfrm>
        </p:spPr>
        <p:txBody>
          <a:bodyPr anchor="t">
            <a:normAutofit/>
          </a:bodyPr>
          <a:lstStyle/>
          <a:p>
            <a:r>
              <a:rPr lang="da-DK" sz="2000" dirty="0">
                <a:latin typeface="Palatino Linotype" panose="02040502050505030304" pitchFamily="18" charset="0"/>
              </a:rPr>
              <a:t>Skim historien om Anette Sørensen og diskutér, hvordan konflikten mellem den danske kvinde og de amerikanske myndigheder opstår.</a:t>
            </a:r>
          </a:p>
          <a:p>
            <a:r>
              <a:rPr lang="da-DK" sz="2000" dirty="0">
                <a:latin typeface="Palatino Linotype" panose="02040502050505030304" pitchFamily="18" charset="0"/>
                <a:hlinkClick r:id="rId2"/>
              </a:rPr>
              <a:t>https://www.alt.dk/boern/faengslet-for-at-efterlade-sin-baby-i-barnevognen</a:t>
            </a:r>
            <a:r>
              <a:rPr lang="da-DK" sz="2000" dirty="0">
                <a:latin typeface="Palatino Linotype" panose="02040502050505030304" pitchFamily="18" charset="0"/>
              </a:rPr>
              <a:t> </a:t>
            </a:r>
          </a:p>
        </p:txBody>
      </p:sp>
      <p:pic>
        <p:nvPicPr>
          <p:cNvPr id="6" name="Billede 5">
            <a:extLst>
              <a:ext uri="{FF2B5EF4-FFF2-40B4-BE49-F238E27FC236}">
                <a16:creationId xmlns:a16="http://schemas.microsoft.com/office/drawing/2014/main" id="{72BAC7FD-819A-B092-1D75-5B3A2B5D14F3}"/>
              </a:ext>
            </a:extLst>
          </p:cNvPr>
          <p:cNvPicPr>
            <a:picLocks noChangeAspect="1"/>
          </p:cNvPicPr>
          <p:nvPr/>
        </p:nvPicPr>
        <p:blipFill rotWithShape="1">
          <a:blip r:embed="rId3"/>
          <a:srcRect r="-1" b="9069"/>
          <a:stretch/>
        </p:blipFill>
        <p:spPr>
          <a:xfrm>
            <a:off x="7270812" y="10"/>
            <a:ext cx="4921187" cy="6857990"/>
          </a:xfrm>
          <a:prstGeom prst="rect">
            <a:avLst/>
          </a:prstGeom>
        </p:spPr>
      </p:pic>
      <p:grpSp>
        <p:nvGrpSpPr>
          <p:cNvPr id="29" name="Group 2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0" name="Rectangle 2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718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7C93AE50-D65C-398C-4EB6-CB3A0A6DFDD8}"/>
              </a:ext>
            </a:extLst>
          </p:cNvPr>
          <p:cNvPicPr>
            <a:picLocks noChangeAspect="1"/>
          </p:cNvPicPr>
          <p:nvPr/>
        </p:nvPicPr>
        <p:blipFill rotWithShape="1">
          <a:blip r:embed="rId2"/>
          <a:srcRect l="33378" r="14017"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0B5F5A9-8012-F309-2784-8439094DA4F3}"/>
              </a:ext>
            </a:extLst>
          </p:cNvPr>
          <p:cNvSpPr>
            <a:spLocks noGrp="1"/>
          </p:cNvSpPr>
          <p:nvPr>
            <p:ph type="title"/>
          </p:nvPr>
        </p:nvSpPr>
        <p:spPr>
          <a:xfrm>
            <a:off x="761801" y="328512"/>
            <a:ext cx="4778387" cy="1628970"/>
          </a:xfrm>
        </p:spPr>
        <p:txBody>
          <a:bodyPr anchor="ctr">
            <a:normAutofit/>
          </a:bodyPr>
          <a:lstStyle/>
          <a:p>
            <a:r>
              <a:rPr lang="da-DK" sz="4000">
                <a:latin typeface="Palatino Linotype" panose="02040502050505030304" pitchFamily="18" charset="0"/>
              </a:rPr>
              <a:t>Hvornår er man en god mor?</a:t>
            </a:r>
          </a:p>
        </p:txBody>
      </p:sp>
      <p:sp>
        <p:nvSpPr>
          <p:cNvPr id="3" name="Pladsholder til indhold 2">
            <a:extLst>
              <a:ext uri="{FF2B5EF4-FFF2-40B4-BE49-F238E27FC236}">
                <a16:creationId xmlns:a16="http://schemas.microsoft.com/office/drawing/2014/main" id="{59905DE2-EE54-A76A-CB7D-BBAA181E0A0E}"/>
              </a:ext>
            </a:extLst>
          </p:cNvPr>
          <p:cNvSpPr>
            <a:spLocks noGrp="1"/>
          </p:cNvSpPr>
          <p:nvPr>
            <p:ph idx="1"/>
          </p:nvPr>
        </p:nvSpPr>
        <p:spPr>
          <a:xfrm>
            <a:off x="761800" y="2884929"/>
            <a:ext cx="5208075" cy="3810161"/>
          </a:xfrm>
        </p:spPr>
        <p:txBody>
          <a:bodyPr anchor="ctr">
            <a:normAutofit/>
          </a:bodyPr>
          <a:lstStyle/>
          <a:p>
            <a:r>
              <a:rPr lang="da-DK" sz="1600" dirty="0">
                <a:latin typeface="Palatino Linotype" panose="02040502050505030304" pitchFamily="18" charset="0"/>
              </a:rPr>
              <a:t>Anette Sørensen i Danmark: En mor kan sagtens sætte sin sovende baby i en barnevogn udenfor en café.</a:t>
            </a:r>
          </a:p>
          <a:p>
            <a:r>
              <a:rPr lang="da-DK" sz="1600" dirty="0">
                <a:latin typeface="Palatino Linotype" panose="02040502050505030304" pitchFamily="18" charset="0"/>
              </a:rPr>
              <a:t>Myndighederne i USA: Det er omsorgssvigt, hvis en mor efterlader sin baby alene uden for en cafe.</a:t>
            </a:r>
          </a:p>
          <a:p>
            <a:endParaRPr lang="da-DK" sz="1600" dirty="0">
              <a:latin typeface="Palatino Linotype" panose="02040502050505030304" pitchFamily="18" charset="0"/>
            </a:endParaRPr>
          </a:p>
          <a:p>
            <a:r>
              <a:rPr lang="da-DK" sz="1600" dirty="0">
                <a:latin typeface="Palatino Linotype" panose="02040502050505030304" pitchFamily="18" charset="0"/>
              </a:rPr>
              <a:t>Hvorfor? Hvilke kulturelle forskelle mellem Danmark og USA kan forklare dette? Find eksempler på forskelle (brug evt. din viden fra engelsk)</a:t>
            </a:r>
          </a:p>
          <a:p>
            <a:r>
              <a:rPr lang="da-DK" sz="1600" dirty="0">
                <a:latin typeface="Palatino Linotype" panose="02040502050505030304" pitchFamily="18" charset="0"/>
              </a:rPr>
              <a:t>Hvornår er det legitimt at lade sine børn gøre noget farligt i Danmark og Congo? </a:t>
            </a:r>
            <a:r>
              <a:rPr lang="da-DK" sz="1600" dirty="0">
                <a:latin typeface="Palatino Linotype" panose="02040502050505030304" pitchFamily="18" charset="0"/>
                <a:hlinkClick r:id="rId3"/>
              </a:rPr>
              <a:t>https://videnskab.dk/kultur-samfund/smaaboern-der-bruger-machete-saetter-boerneopdragelse-i-perspektiv/</a:t>
            </a:r>
            <a:r>
              <a:rPr lang="da-DK" sz="1600" dirty="0">
                <a:latin typeface="Palatino Linotype" panose="02040502050505030304" pitchFamily="18" charset="0"/>
              </a:rPr>
              <a:t> </a:t>
            </a:r>
          </a:p>
        </p:txBody>
      </p:sp>
    </p:spTree>
    <p:extLst>
      <p:ext uri="{BB962C8B-B14F-4D97-AF65-F5344CB8AC3E}">
        <p14:creationId xmlns:p14="http://schemas.microsoft.com/office/powerpoint/2010/main" val="2636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F5B02-4083-B84D-250D-CB525132999F}"/>
              </a:ext>
            </a:extLst>
          </p:cNvPr>
          <p:cNvSpPr>
            <a:spLocks noGrp="1"/>
          </p:cNvSpPr>
          <p:nvPr>
            <p:ph type="title"/>
          </p:nvPr>
        </p:nvSpPr>
        <p:spPr/>
        <p:txBody>
          <a:bodyPr/>
          <a:lstStyle/>
          <a:p>
            <a:r>
              <a:rPr lang="da-DK" dirty="0">
                <a:latin typeface="Palatino Linotype" panose="02040502050505030304" pitchFamily="18" charset="0"/>
              </a:rPr>
              <a:t>Kulturel diskrepans mellem DK og USA</a:t>
            </a:r>
          </a:p>
        </p:txBody>
      </p:sp>
      <p:graphicFrame>
        <p:nvGraphicFramePr>
          <p:cNvPr id="4" name="Pladsholder til indhold 3">
            <a:extLst>
              <a:ext uri="{FF2B5EF4-FFF2-40B4-BE49-F238E27FC236}">
                <a16:creationId xmlns:a16="http://schemas.microsoft.com/office/drawing/2014/main" id="{C8E721C6-CFE9-3823-4109-D48C60FB6D9F}"/>
              </a:ext>
            </a:extLst>
          </p:cNvPr>
          <p:cNvGraphicFramePr>
            <a:graphicFrameLocks noGrp="1"/>
          </p:cNvGraphicFramePr>
          <p:nvPr>
            <p:ph idx="1"/>
            <p:extLst>
              <p:ext uri="{D42A27DB-BD31-4B8C-83A1-F6EECF244321}">
                <p14:modId xmlns:p14="http://schemas.microsoft.com/office/powerpoint/2010/main" val="1433742537"/>
              </p:ext>
            </p:extLst>
          </p:nvPr>
        </p:nvGraphicFramePr>
        <p:xfrm>
          <a:off x="838200" y="1825625"/>
          <a:ext cx="10515600" cy="4572000"/>
        </p:xfrm>
        <a:graphic>
          <a:graphicData uri="http://schemas.openxmlformats.org/drawingml/2006/table">
            <a:tbl>
              <a:tblPr firstRow="1" bandRow="1">
                <a:tableStyleId>{F5AB1C69-6EDB-4FF4-983F-18BD219EF322}</a:tableStyleId>
              </a:tblPr>
              <a:tblGrid>
                <a:gridCol w="5257800">
                  <a:extLst>
                    <a:ext uri="{9D8B030D-6E8A-4147-A177-3AD203B41FA5}">
                      <a16:colId xmlns:a16="http://schemas.microsoft.com/office/drawing/2014/main" val="3862181994"/>
                    </a:ext>
                  </a:extLst>
                </a:gridCol>
                <a:gridCol w="5257800">
                  <a:extLst>
                    <a:ext uri="{9D8B030D-6E8A-4147-A177-3AD203B41FA5}">
                      <a16:colId xmlns:a16="http://schemas.microsoft.com/office/drawing/2014/main" val="3486125649"/>
                    </a:ext>
                  </a:extLst>
                </a:gridCol>
              </a:tblGrid>
              <a:tr h="370840">
                <a:tc>
                  <a:txBody>
                    <a:bodyPr/>
                    <a:lstStyle/>
                    <a:p>
                      <a:endParaRPr lang="da-DK" dirty="0"/>
                    </a:p>
                    <a:p>
                      <a:endParaRPr lang="da-DK" dirty="0"/>
                    </a:p>
                    <a:p>
                      <a:endParaRPr lang="da-DK" dirty="0"/>
                    </a:p>
                    <a:p>
                      <a:endParaRPr lang="da-DK" dirty="0"/>
                    </a:p>
                    <a:p>
                      <a:endParaRPr lang="da-DK" dirty="0"/>
                    </a:p>
                  </a:txBody>
                  <a:tcPr/>
                </a:tc>
                <a:tc>
                  <a:txBody>
                    <a:bodyPr/>
                    <a:lstStyle/>
                    <a:p>
                      <a:endParaRPr lang="da-DK" dirty="0"/>
                    </a:p>
                  </a:txBody>
                  <a:tcPr/>
                </a:tc>
                <a:extLst>
                  <a:ext uri="{0D108BD9-81ED-4DB2-BD59-A6C34878D82A}">
                    <a16:rowId xmlns:a16="http://schemas.microsoft.com/office/drawing/2014/main" val="1304062171"/>
                  </a:ext>
                </a:extLst>
              </a:tr>
              <a:tr h="370840">
                <a:tc>
                  <a:txBody>
                    <a:bodyPr/>
                    <a:lstStyle/>
                    <a:p>
                      <a:endParaRPr lang="da-DK" dirty="0"/>
                    </a:p>
                    <a:p>
                      <a:r>
                        <a:rPr lang="da-DK" dirty="0"/>
                        <a:t>Politisk ultraliberalt – størst mulig frihed til det enkelte menneske </a:t>
                      </a:r>
                      <a:r>
                        <a:rPr lang="da-DK" dirty="0">
                          <a:sym typeface="Wingdings" panose="05000000000000000000" pitchFamily="2" charset="2"/>
                        </a:rPr>
                        <a:t> alle har ret til at bære våben</a:t>
                      </a:r>
                    </a:p>
                    <a:p>
                      <a:endParaRPr lang="da-DK" dirty="0">
                        <a:sym typeface="Wingdings" panose="05000000000000000000" pitchFamily="2" charset="2"/>
                      </a:endParaRPr>
                    </a:p>
                    <a:p>
                      <a:r>
                        <a:rPr lang="da-DK" dirty="0">
                          <a:sym typeface="Wingdings" panose="05000000000000000000" pitchFamily="2" charset="2"/>
                        </a:rPr>
                        <a:t>Mordrate: 5,3 mord per 100.000 indbyggere per år (2017)</a:t>
                      </a:r>
                    </a:p>
                    <a:p>
                      <a:endParaRPr lang="da-DK" dirty="0">
                        <a:sym typeface="Wingdings" panose="05000000000000000000" pitchFamily="2" charset="2"/>
                      </a:endParaRPr>
                    </a:p>
                    <a:p>
                      <a:r>
                        <a:rPr lang="da-DK" dirty="0"/>
                        <a:t>Indkomstulighed (</a:t>
                      </a:r>
                      <a:r>
                        <a:rPr lang="da-DK" dirty="0" err="1"/>
                        <a:t>gini</a:t>
                      </a:r>
                      <a:r>
                        <a:rPr lang="da-DK" dirty="0"/>
                        <a:t>-koefficient): 39</a:t>
                      </a:r>
                    </a:p>
                    <a:p>
                      <a:endParaRPr lang="da-DK" dirty="0"/>
                    </a:p>
                    <a:p>
                      <a:r>
                        <a:rPr lang="da-DK" b="1" dirty="0"/>
                        <a:t>Konklusion: Flere våben, flere mord, større ulighed </a:t>
                      </a:r>
                      <a:r>
                        <a:rPr lang="da-DK" b="1" dirty="0">
                          <a:sym typeface="Wingdings" panose="05000000000000000000" pitchFamily="2" charset="2"/>
                        </a:rPr>
                        <a:t> farligere at være på gaden</a:t>
                      </a:r>
                      <a:endParaRPr lang="da-DK" b="1" dirty="0"/>
                    </a:p>
                  </a:txBody>
                  <a:tcPr/>
                </a:tc>
                <a:tc>
                  <a:txBody>
                    <a:bodyPr/>
                    <a:lstStyle/>
                    <a:p>
                      <a:endParaRPr lang="da-DK" dirty="0"/>
                    </a:p>
                    <a:p>
                      <a:r>
                        <a:rPr lang="da-DK" dirty="0"/>
                        <a:t>Politisk socialistisk – ansvar for fællesskabet </a:t>
                      </a:r>
                      <a:r>
                        <a:rPr lang="da-DK" dirty="0">
                          <a:sym typeface="Wingdings" panose="05000000000000000000" pitchFamily="2" charset="2"/>
                        </a:rPr>
                        <a:t> staten sætter en lang række restriktioner for individet</a:t>
                      </a:r>
                    </a:p>
                    <a:p>
                      <a:endParaRPr lang="da-DK"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ym typeface="Wingdings" panose="05000000000000000000" pitchFamily="2" charset="2"/>
                        </a:rPr>
                        <a:t>Mordrate: 1,2 mord per 100.000 indbyggere per år (2017)</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Indkomstulighed (</a:t>
                      </a:r>
                      <a:r>
                        <a:rPr lang="da-DK" dirty="0" err="1"/>
                        <a:t>gini</a:t>
                      </a:r>
                      <a:r>
                        <a:rPr lang="da-DK" dirty="0"/>
                        <a:t>-koefficient): 26</a:t>
                      </a:r>
                    </a:p>
                    <a:p>
                      <a:endParaRPr lang="da-DK" dirty="0"/>
                    </a:p>
                    <a:p>
                      <a:r>
                        <a:rPr lang="da-DK" b="1" dirty="0"/>
                        <a:t>Konklusion: Flere regler, færre mord, mindre ulighed </a:t>
                      </a:r>
                      <a:r>
                        <a:rPr lang="da-DK" b="1" dirty="0">
                          <a:sym typeface="Wingdings" panose="05000000000000000000" pitchFamily="2" charset="2"/>
                        </a:rPr>
                        <a:t> mere trygt at være på gaden</a:t>
                      </a:r>
                      <a:endParaRPr lang="da-DK" b="1" dirty="0"/>
                    </a:p>
                  </a:txBody>
                  <a:tcPr/>
                </a:tc>
                <a:extLst>
                  <a:ext uri="{0D108BD9-81ED-4DB2-BD59-A6C34878D82A}">
                    <a16:rowId xmlns:a16="http://schemas.microsoft.com/office/drawing/2014/main" val="2915627292"/>
                  </a:ext>
                </a:extLst>
              </a:tr>
            </a:tbl>
          </a:graphicData>
        </a:graphic>
      </p:graphicFrame>
      <p:pic>
        <p:nvPicPr>
          <p:cNvPr id="6" name="Billede 5" descr="Et billede, der indeholder flag, USA's flag, Rektangel, Flagdag (USA)&#10;&#10;Automatisk genereret beskrivelse">
            <a:extLst>
              <a:ext uri="{FF2B5EF4-FFF2-40B4-BE49-F238E27FC236}">
                <a16:creationId xmlns:a16="http://schemas.microsoft.com/office/drawing/2014/main" id="{D43214FE-A4A9-15A9-7D21-5F0AE17A9019}"/>
              </a:ext>
            </a:extLst>
          </p:cNvPr>
          <p:cNvPicPr>
            <a:picLocks noChangeAspect="1"/>
          </p:cNvPicPr>
          <p:nvPr/>
        </p:nvPicPr>
        <p:blipFill rotWithShape="1">
          <a:blip r:embed="rId2"/>
          <a:srcRect t="20119" b="20118"/>
          <a:stretch/>
        </p:blipFill>
        <p:spPr>
          <a:xfrm>
            <a:off x="2205292" y="1825625"/>
            <a:ext cx="2275147" cy="1439333"/>
          </a:xfrm>
          <a:prstGeom prst="rect">
            <a:avLst/>
          </a:prstGeom>
        </p:spPr>
      </p:pic>
      <p:pic>
        <p:nvPicPr>
          <p:cNvPr id="8" name="Billede 7" descr="Et billede, der indeholder rød, Rektangel, symbol, flag&#10;&#10;Automatisk genereret beskrivelse">
            <a:extLst>
              <a:ext uri="{FF2B5EF4-FFF2-40B4-BE49-F238E27FC236}">
                <a16:creationId xmlns:a16="http://schemas.microsoft.com/office/drawing/2014/main" id="{AEC5D305-B38B-6FF2-7813-DBFB77F3ED67}"/>
              </a:ext>
            </a:extLst>
          </p:cNvPr>
          <p:cNvPicPr>
            <a:picLocks noChangeAspect="1"/>
          </p:cNvPicPr>
          <p:nvPr/>
        </p:nvPicPr>
        <p:blipFill rotWithShape="1">
          <a:blip r:embed="rId3"/>
          <a:srcRect t="18778" b="18778"/>
          <a:stretch/>
        </p:blipFill>
        <p:spPr>
          <a:xfrm>
            <a:off x="7422621" y="1825625"/>
            <a:ext cx="2257425" cy="1439334"/>
          </a:xfrm>
          <a:prstGeom prst="rect">
            <a:avLst/>
          </a:prstGeom>
        </p:spPr>
      </p:pic>
    </p:spTree>
    <p:extLst>
      <p:ext uri="{BB962C8B-B14F-4D97-AF65-F5344CB8AC3E}">
        <p14:creationId xmlns:p14="http://schemas.microsoft.com/office/powerpoint/2010/main" val="1151176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F1124F5F-11BE-A242-0CA1-B968E9163CCA}"/>
              </a:ext>
            </a:extLst>
          </p:cNvPr>
          <p:cNvSpPr>
            <a:spLocks noGrp="1"/>
          </p:cNvSpPr>
          <p:nvPr>
            <p:ph type="title"/>
          </p:nvPr>
        </p:nvSpPr>
        <p:spPr>
          <a:xfrm>
            <a:off x="838200" y="365125"/>
            <a:ext cx="5393361" cy="1325563"/>
          </a:xfrm>
        </p:spPr>
        <p:txBody>
          <a:bodyPr>
            <a:normAutofit/>
          </a:bodyPr>
          <a:lstStyle/>
          <a:p>
            <a:r>
              <a:rPr lang="da-DK" dirty="0" err="1">
                <a:latin typeface="Palatino Linotype" panose="02040502050505030304" pitchFamily="18" charset="0"/>
              </a:rPr>
              <a:t>Oprah</a:t>
            </a:r>
            <a:r>
              <a:rPr lang="da-DK" dirty="0">
                <a:latin typeface="Palatino Linotype" panose="02040502050505030304" pitchFamily="18" charset="0"/>
              </a:rPr>
              <a:t> besøger København</a:t>
            </a:r>
          </a:p>
        </p:txBody>
      </p:sp>
      <p:sp>
        <p:nvSpPr>
          <p:cNvPr id="3" name="Pladsholder til indhold 2">
            <a:extLst>
              <a:ext uri="{FF2B5EF4-FFF2-40B4-BE49-F238E27FC236}">
                <a16:creationId xmlns:a16="http://schemas.microsoft.com/office/drawing/2014/main" id="{646BAE2E-0ED4-A45D-ECD4-74792657586C}"/>
              </a:ext>
            </a:extLst>
          </p:cNvPr>
          <p:cNvSpPr>
            <a:spLocks noGrp="1"/>
          </p:cNvSpPr>
          <p:nvPr>
            <p:ph idx="1"/>
          </p:nvPr>
        </p:nvSpPr>
        <p:spPr>
          <a:xfrm>
            <a:off x="838200" y="1825625"/>
            <a:ext cx="5393361" cy="4351338"/>
          </a:xfrm>
        </p:spPr>
        <p:txBody>
          <a:bodyPr>
            <a:normAutofit/>
          </a:bodyPr>
          <a:lstStyle/>
          <a:p>
            <a:r>
              <a:rPr lang="da-DK" dirty="0">
                <a:latin typeface="Palatino Linotype" panose="02040502050505030304" pitchFamily="18" charset="0"/>
              </a:rPr>
              <a:t>09:38-11:40</a:t>
            </a:r>
          </a:p>
          <a:p>
            <a:r>
              <a:rPr lang="da-DK" dirty="0">
                <a:latin typeface="Palatino Linotype" panose="02040502050505030304" pitchFamily="18" charset="0"/>
                <a:hlinkClick r:id="rId2"/>
              </a:rPr>
              <a:t>https://vimeo.com/28851587</a:t>
            </a:r>
            <a:r>
              <a:rPr lang="da-DK" dirty="0">
                <a:latin typeface="Palatino Linotype" panose="02040502050505030304" pitchFamily="18" charset="0"/>
              </a:rPr>
              <a:t> </a:t>
            </a:r>
          </a:p>
          <a:p>
            <a:endParaRPr lang="da-DK" dirty="0">
              <a:latin typeface="Palatino Linotype" panose="02040502050505030304" pitchFamily="18" charset="0"/>
            </a:endParaRPr>
          </a:p>
          <a:p>
            <a:r>
              <a:rPr lang="da-DK" dirty="0">
                <a:latin typeface="Palatino Linotype" panose="02040502050505030304" pitchFamily="18" charset="0"/>
              </a:rPr>
              <a:t>Bekræfter </a:t>
            </a:r>
            <a:r>
              <a:rPr lang="da-DK" dirty="0" err="1">
                <a:latin typeface="Palatino Linotype" panose="02040502050505030304" pitchFamily="18" charset="0"/>
              </a:rPr>
              <a:t>Oprahs</a:t>
            </a:r>
            <a:r>
              <a:rPr lang="da-DK" dirty="0">
                <a:latin typeface="Palatino Linotype" panose="02040502050505030304" pitchFamily="18" charset="0"/>
              </a:rPr>
              <a:t> besøg hos en dansk familie de forskelle, vi netop har set på USA og Danmark?</a:t>
            </a:r>
          </a:p>
        </p:txBody>
      </p:sp>
      <p:pic>
        <p:nvPicPr>
          <p:cNvPr id="5" name="Billede 4">
            <a:extLst>
              <a:ext uri="{FF2B5EF4-FFF2-40B4-BE49-F238E27FC236}">
                <a16:creationId xmlns:a16="http://schemas.microsoft.com/office/drawing/2014/main" id="{7CEDF183-4828-AD50-FEF4-58047CB8DCAC}"/>
              </a:ext>
            </a:extLst>
          </p:cNvPr>
          <p:cNvPicPr>
            <a:picLocks noChangeAspect="1"/>
          </p:cNvPicPr>
          <p:nvPr/>
        </p:nvPicPr>
        <p:blipFill rotWithShape="1">
          <a:blip r:embed="rId3"/>
          <a:srcRect l="14978" r="28773"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118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18284-525B-6929-B580-118F70C4EA75}"/>
              </a:ext>
            </a:extLst>
          </p:cNvPr>
          <p:cNvSpPr>
            <a:spLocks noGrp="1"/>
          </p:cNvSpPr>
          <p:nvPr>
            <p:ph type="title"/>
          </p:nvPr>
        </p:nvSpPr>
        <p:spPr>
          <a:xfrm>
            <a:off x="838200" y="60325"/>
            <a:ext cx="10515600" cy="1325563"/>
          </a:xfrm>
        </p:spPr>
        <p:txBody>
          <a:bodyPr/>
          <a:lstStyle/>
          <a:p>
            <a:r>
              <a:rPr lang="da-DK" dirty="0">
                <a:latin typeface="Palatino Linotype" panose="02040502050505030304" pitchFamily="18" charset="0"/>
              </a:rPr>
              <a:t>Kulturel blindhed - forklaring</a:t>
            </a:r>
          </a:p>
        </p:txBody>
      </p:sp>
      <p:sp>
        <p:nvSpPr>
          <p:cNvPr id="3" name="Pladsholder til indhold 2">
            <a:extLst>
              <a:ext uri="{FF2B5EF4-FFF2-40B4-BE49-F238E27FC236}">
                <a16:creationId xmlns:a16="http://schemas.microsoft.com/office/drawing/2014/main" id="{0D1D6B50-865B-6779-6B1E-77E454FA1B1F}"/>
              </a:ext>
            </a:extLst>
          </p:cNvPr>
          <p:cNvSpPr>
            <a:spLocks noGrp="1"/>
          </p:cNvSpPr>
          <p:nvPr>
            <p:ph idx="1"/>
          </p:nvPr>
        </p:nvSpPr>
        <p:spPr>
          <a:xfrm>
            <a:off x="186267" y="1532468"/>
            <a:ext cx="11751733" cy="5046132"/>
          </a:xfrm>
        </p:spPr>
        <p:txBody>
          <a:bodyPr>
            <a:normAutofit/>
          </a:bodyPr>
          <a:lstStyle/>
          <a:p>
            <a:r>
              <a:rPr lang="da-DK" b="1" dirty="0">
                <a:latin typeface="Palatino Linotype" panose="02040502050505030304" pitchFamily="18" charset="0"/>
              </a:rPr>
              <a:t>Fra Den store danske:</a:t>
            </a:r>
          </a:p>
          <a:p>
            <a:r>
              <a:rPr lang="da-DK" sz="2500" b="0" i="0" dirty="0">
                <a:solidFill>
                  <a:srgbClr val="203E51"/>
                </a:solidFill>
                <a:effectLst/>
                <a:latin typeface="Palatino Linotype" panose="02040502050505030304" pitchFamily="18" charset="0"/>
              </a:rPr>
              <a:t>Menneskers adfærd er forankret i deres livsform; det er gennem den, de forstår så centrale begreber som arbejde, familie, fritid og frihed, der danner en strukturel helhed i den enkelte livsform. </a:t>
            </a:r>
            <a:r>
              <a:rPr lang="da-DK" sz="2500" b="1" i="0" dirty="0">
                <a:solidFill>
                  <a:srgbClr val="C00000"/>
                </a:solidFill>
                <a:effectLst/>
                <a:latin typeface="Palatino Linotype" panose="02040502050505030304" pitchFamily="18" charset="0"/>
              </a:rPr>
              <a:t>Begreberne kan således ikke anvendes af to forskellige livsformer uden at føre til misforståelser. </a:t>
            </a:r>
            <a:r>
              <a:rPr lang="da-DK" sz="2500" b="0" i="0" dirty="0">
                <a:solidFill>
                  <a:srgbClr val="203E51"/>
                </a:solidFill>
                <a:effectLst/>
                <a:latin typeface="Palatino Linotype" panose="02040502050505030304" pitchFamily="18" charset="0"/>
              </a:rPr>
              <a:t>Dermed bliver den strukturelle livsformsanalyse et redskab, der er særlig egnet til at indfange kulturelle forskelle, der eksisterer mellem bærere af helt forskellige kulturer. </a:t>
            </a:r>
          </a:p>
          <a:p>
            <a:r>
              <a:rPr lang="da-DK" sz="2500" b="0" i="0" dirty="0">
                <a:solidFill>
                  <a:srgbClr val="203E51"/>
                </a:solidFill>
                <a:effectLst/>
                <a:latin typeface="Palatino Linotype" panose="02040502050505030304" pitchFamily="18" charset="0"/>
              </a:rPr>
              <a:t>Den forklarer samtidig fænomenet </a:t>
            </a:r>
            <a:r>
              <a:rPr lang="da-DK" sz="2500" b="1" i="1" dirty="0">
                <a:solidFill>
                  <a:srgbClr val="C00000"/>
                </a:solidFill>
                <a:effectLst/>
                <a:latin typeface="Palatino Linotype" panose="02040502050505030304" pitchFamily="18" charset="0"/>
              </a:rPr>
              <a:t>kulturel blindhed</a:t>
            </a:r>
            <a:r>
              <a:rPr lang="da-DK" sz="2500" b="1" i="0" dirty="0">
                <a:solidFill>
                  <a:srgbClr val="C00000"/>
                </a:solidFill>
                <a:effectLst/>
                <a:latin typeface="Palatino Linotype" panose="02040502050505030304" pitchFamily="18" charset="0"/>
              </a:rPr>
              <a:t> eller </a:t>
            </a:r>
            <a:r>
              <a:rPr lang="da-DK" sz="2500" b="1" i="1" dirty="0" err="1">
                <a:solidFill>
                  <a:srgbClr val="C00000"/>
                </a:solidFill>
                <a:effectLst/>
                <a:latin typeface="Palatino Linotype" panose="02040502050505030304" pitchFamily="18" charset="0"/>
              </a:rPr>
              <a:t>livsformscentrisme</a:t>
            </a:r>
            <a:r>
              <a:rPr lang="da-DK" sz="2500" b="0" i="0" dirty="0">
                <a:solidFill>
                  <a:srgbClr val="203E51"/>
                </a:solidFill>
                <a:effectLst/>
                <a:latin typeface="Palatino Linotype" panose="02040502050505030304" pitchFamily="18" charset="0"/>
              </a:rPr>
              <a:t>, nemlig det at mennesker bundet til hver sin livsform ikke erkender de dybe kulturelle forskelle, men i stedet prøver at anvende og tolke begreberne i egen livsformsbetinget betydning. Livsformsanalysen kan dermed også danne udgangspunkt for en diskussion af </a:t>
            </a:r>
            <a:r>
              <a:rPr lang="da-DK" sz="2500" b="1" i="0" dirty="0">
                <a:solidFill>
                  <a:srgbClr val="C00000"/>
                </a:solidFill>
                <a:effectLst/>
                <a:latin typeface="Palatino Linotype" panose="02040502050505030304" pitchFamily="18" charset="0"/>
              </a:rPr>
              <a:t>gyldigheden af universelle teorier om samfundet.</a:t>
            </a:r>
            <a:endParaRPr lang="da-DK" sz="2500" b="1" dirty="0">
              <a:solidFill>
                <a:srgbClr val="C00000"/>
              </a:solidFill>
              <a:latin typeface="Palatino Linotype" panose="02040502050505030304" pitchFamily="18" charset="0"/>
            </a:endParaRPr>
          </a:p>
        </p:txBody>
      </p:sp>
    </p:spTree>
    <p:extLst>
      <p:ext uri="{BB962C8B-B14F-4D97-AF65-F5344CB8AC3E}">
        <p14:creationId xmlns:p14="http://schemas.microsoft.com/office/powerpoint/2010/main" val="1458648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391C9E-DBDB-C74C-912F-BDE28B9C64F9}"/>
              </a:ext>
            </a:extLst>
          </p:cNvPr>
          <p:cNvSpPr>
            <a:spLocks noGrp="1"/>
          </p:cNvSpPr>
          <p:nvPr>
            <p:ph type="title"/>
          </p:nvPr>
        </p:nvSpPr>
        <p:spPr/>
        <p:txBody>
          <a:bodyPr/>
          <a:lstStyle/>
          <a:p>
            <a:r>
              <a:rPr lang="da-DK" dirty="0">
                <a:latin typeface="Palatino Linotype" panose="02040502050505030304" pitchFamily="18" charset="0"/>
              </a:rPr>
              <a:t>Problemer i forbindelse med kulturel blindhed</a:t>
            </a:r>
          </a:p>
        </p:txBody>
      </p:sp>
      <p:sp>
        <p:nvSpPr>
          <p:cNvPr id="3" name="Pladsholder til indhold 2">
            <a:extLst>
              <a:ext uri="{FF2B5EF4-FFF2-40B4-BE49-F238E27FC236}">
                <a16:creationId xmlns:a16="http://schemas.microsoft.com/office/drawing/2014/main" id="{1F671F32-AE90-B77A-036B-A42ADA9EC59F}"/>
              </a:ext>
            </a:extLst>
          </p:cNvPr>
          <p:cNvSpPr>
            <a:spLocks noGrp="1"/>
          </p:cNvSpPr>
          <p:nvPr>
            <p:ph idx="1"/>
          </p:nvPr>
        </p:nvSpPr>
        <p:spPr>
          <a:xfrm>
            <a:off x="838200" y="1825625"/>
            <a:ext cx="10515600" cy="4667250"/>
          </a:xfrm>
        </p:spPr>
        <p:txBody>
          <a:bodyPr>
            <a:normAutofit fontScale="92500" lnSpcReduction="10000"/>
          </a:bodyPr>
          <a:lstStyle/>
          <a:p>
            <a:r>
              <a:rPr lang="da-DK" b="1" dirty="0">
                <a:latin typeface="Palatino Linotype" panose="02040502050505030304" pitchFamily="18" charset="0"/>
              </a:rPr>
              <a:t>Etnocentrisme:</a:t>
            </a:r>
            <a:r>
              <a:rPr lang="da-DK" dirty="0">
                <a:latin typeface="Palatino Linotype" panose="02040502050505030304" pitchFamily="18" charset="0"/>
              </a:rPr>
              <a:t> </a:t>
            </a:r>
            <a:r>
              <a:rPr lang="da-DK" dirty="0">
                <a:solidFill>
                  <a:srgbClr val="333333"/>
                </a:solidFill>
                <a:latin typeface="Palatino Linotype" panose="02040502050505030304" pitchFamily="18" charset="0"/>
              </a:rPr>
              <a:t>V</a:t>
            </a:r>
            <a:r>
              <a:rPr lang="da-DK" b="0" i="0" dirty="0">
                <a:solidFill>
                  <a:srgbClr val="333333"/>
                </a:solidFill>
                <a:effectLst/>
                <a:latin typeface="Palatino Linotype" panose="02040502050505030304" pitchFamily="18" charset="0"/>
              </a:rPr>
              <a:t>i mennesker vurderer </a:t>
            </a:r>
            <a:r>
              <a:rPr lang="da-DK" dirty="0">
                <a:solidFill>
                  <a:srgbClr val="333333"/>
                </a:solidFill>
                <a:latin typeface="Palatino Linotype" panose="02040502050505030304" pitchFamily="18" charset="0"/>
              </a:rPr>
              <a:t>umiddelbart </a:t>
            </a:r>
            <a:r>
              <a:rPr lang="da-DK" b="0" i="0" dirty="0">
                <a:solidFill>
                  <a:srgbClr val="333333"/>
                </a:solidFill>
                <a:effectLst/>
                <a:latin typeface="Palatino Linotype" panose="02040502050505030304" pitchFamily="18" charset="0"/>
              </a:rPr>
              <a:t>verden ud fra de værdier og målestokke, vi i forvejen har. Set i dette lys kan vi ikke lade være med at være </a:t>
            </a:r>
            <a:r>
              <a:rPr lang="da-DK" b="0" i="0" u="none" strike="noStrike" dirty="0">
                <a:solidFill>
                  <a:srgbClr val="333333"/>
                </a:solidFill>
                <a:effectLst/>
                <a:latin typeface="Palatino Linotype" panose="02040502050505030304" pitchFamily="18" charset="0"/>
              </a:rPr>
              <a:t>etnocentriske</a:t>
            </a:r>
            <a:r>
              <a:rPr lang="da-DK" b="0" i="0" dirty="0">
                <a:solidFill>
                  <a:srgbClr val="333333"/>
                </a:solidFill>
                <a:effectLst/>
                <a:latin typeface="Palatino Linotype" panose="02040502050505030304" pitchFamily="18" charset="0"/>
              </a:rPr>
              <a:t>. Vi opfatter vores egen kultur og vores egen måde at gøre tingene på som rigtigere eller bedre end andres, og vi foretager fejlagtige slutninger om andre ud fra vores eget begrænsede perspektiv og erfaringsgrundlag (</a:t>
            </a:r>
            <a:r>
              <a:rPr lang="da-DK" b="1" i="0" dirty="0">
                <a:solidFill>
                  <a:srgbClr val="333333"/>
                </a:solidFill>
                <a:effectLst/>
                <a:latin typeface="Palatino Linotype" panose="02040502050505030304" pitchFamily="18" charset="0"/>
              </a:rPr>
              <a:t>universalisme</a:t>
            </a:r>
            <a:r>
              <a:rPr lang="da-DK" b="0" i="0" dirty="0">
                <a:solidFill>
                  <a:srgbClr val="333333"/>
                </a:solidFill>
                <a:effectLst/>
                <a:latin typeface="Palatino Linotype" panose="02040502050505030304" pitchFamily="18" charset="0"/>
              </a:rPr>
              <a:t>). </a:t>
            </a:r>
            <a:endParaRPr lang="da-DK" dirty="0">
              <a:latin typeface="Palatino Linotype" panose="02040502050505030304" pitchFamily="18" charset="0"/>
            </a:endParaRPr>
          </a:p>
          <a:p>
            <a:r>
              <a:rPr lang="da-DK" b="1" dirty="0">
                <a:latin typeface="Palatino Linotype" panose="02040502050505030304" pitchFamily="18" charset="0"/>
              </a:rPr>
              <a:t>”Kulturel imperialisme” </a:t>
            </a:r>
            <a:r>
              <a:rPr lang="da-DK" dirty="0">
                <a:latin typeface="Palatino Linotype" panose="02040502050505030304" pitchFamily="18" charset="0"/>
              </a:rPr>
              <a:t>– når vi i den vestlige verden fx taler om ”primitive” folkefærd eller adfærd, er det et udtryk for en egen opfattelse af dominans og overlegenhed samt en underkendelse af andre kulturer.</a:t>
            </a:r>
          </a:p>
          <a:p>
            <a:r>
              <a:rPr lang="da-DK" dirty="0">
                <a:latin typeface="Palatino Linotype" panose="02040502050505030304" pitchFamily="18" charset="0"/>
              </a:rPr>
              <a:t>Bowlby og </a:t>
            </a:r>
            <a:r>
              <a:rPr lang="da-DK" dirty="0" err="1">
                <a:latin typeface="Palatino Linotype" panose="02040502050505030304" pitchFamily="18" charset="0"/>
              </a:rPr>
              <a:t>Ainsworths</a:t>
            </a:r>
            <a:r>
              <a:rPr lang="da-DK" dirty="0">
                <a:latin typeface="Palatino Linotype" panose="02040502050505030304" pitchFamily="18" charset="0"/>
              </a:rPr>
              <a:t> teorier og kategorier kan medføre en moralsk dom over forældreskabet og dermed skabe </a:t>
            </a:r>
            <a:r>
              <a:rPr lang="da-DK" b="1" dirty="0">
                <a:latin typeface="Palatino Linotype" panose="02040502050505030304" pitchFamily="18" charset="0"/>
              </a:rPr>
              <a:t>stigmatisering</a:t>
            </a:r>
            <a:r>
              <a:rPr lang="da-DK" dirty="0">
                <a:latin typeface="Palatino Linotype" panose="02040502050505030304" pitchFamily="18" charset="0"/>
              </a:rPr>
              <a:t> af forældre fra andre kulturer end deres egen (den amerikanske)</a:t>
            </a:r>
          </a:p>
        </p:txBody>
      </p:sp>
    </p:spTree>
    <p:extLst>
      <p:ext uri="{BB962C8B-B14F-4D97-AF65-F5344CB8AC3E}">
        <p14:creationId xmlns:p14="http://schemas.microsoft.com/office/powerpoint/2010/main" val="63083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A98EB90-8F02-4E9D-2118-2B9C53A33073}"/>
              </a:ext>
            </a:extLst>
          </p:cNvPr>
          <p:cNvSpPr>
            <a:spLocks noGrp="1"/>
          </p:cNvSpPr>
          <p:nvPr>
            <p:ph type="title"/>
          </p:nvPr>
        </p:nvSpPr>
        <p:spPr>
          <a:xfrm>
            <a:off x="793662" y="386930"/>
            <a:ext cx="10066122" cy="1298448"/>
          </a:xfrm>
        </p:spPr>
        <p:txBody>
          <a:bodyPr anchor="b">
            <a:normAutofit/>
          </a:bodyPr>
          <a:lstStyle/>
          <a:p>
            <a:r>
              <a:rPr lang="da-DK" dirty="0">
                <a:latin typeface="Palatino Linotype" panose="02040502050505030304" pitchFamily="18" charset="0"/>
              </a:rPr>
              <a:t>Attribution, stereotyper og fordomme: </a:t>
            </a:r>
            <a:br>
              <a:rPr lang="da-DK" dirty="0">
                <a:latin typeface="Palatino Linotype" panose="02040502050505030304" pitchFamily="18" charset="0"/>
              </a:rPr>
            </a:br>
            <a:r>
              <a:rPr lang="da-DK" dirty="0">
                <a:latin typeface="Palatino Linotype" panose="02040502050505030304" pitchFamily="18" charset="0"/>
              </a:rPr>
              <a:t>Når Mohammed kommer for sent</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BBF4095E-6511-3B6E-16A5-35294A873E09}"/>
              </a:ext>
            </a:extLst>
          </p:cNvPr>
          <p:cNvSpPr>
            <a:spLocks noGrp="1"/>
          </p:cNvSpPr>
          <p:nvPr>
            <p:ph idx="1"/>
          </p:nvPr>
        </p:nvSpPr>
        <p:spPr>
          <a:xfrm>
            <a:off x="220717" y="2599509"/>
            <a:ext cx="5959366" cy="3639450"/>
          </a:xfrm>
        </p:spPr>
        <p:txBody>
          <a:bodyPr anchor="ctr">
            <a:noAutofit/>
          </a:bodyPr>
          <a:lstStyle/>
          <a:p>
            <a:r>
              <a:rPr lang="da-DK" sz="1400" dirty="0">
                <a:latin typeface="Palatino Linotype" panose="02040502050505030304" pitchFamily="18" charset="0"/>
              </a:rPr>
              <a:t>Man siger ofte, at tyskerne kommer til tiden, japanerne kommer før tid, og spanierne kommer for sent. Men hvad sker der, hvis en person fra én kultur pludseligt skal indgå i en anden kultur?</a:t>
            </a:r>
          </a:p>
          <a:p>
            <a:r>
              <a:rPr lang="da-DK" sz="1400" dirty="0">
                <a:latin typeface="Palatino Linotype" panose="02040502050505030304" pitchFamily="18" charset="0"/>
                <a:hlinkClick r:id="rId2"/>
              </a:rPr>
              <a:t>https://www.youtube.com/watch?v=BjNwetJfqgI</a:t>
            </a:r>
            <a:r>
              <a:rPr lang="da-DK" sz="1400" dirty="0">
                <a:latin typeface="Palatino Linotype" panose="02040502050505030304" pitchFamily="18" charset="0"/>
              </a:rPr>
              <a:t> </a:t>
            </a:r>
          </a:p>
          <a:p>
            <a:r>
              <a:rPr lang="da-DK" sz="1400" b="0" i="0" dirty="0">
                <a:effectLst/>
                <a:latin typeface="Palatino Linotype" panose="02040502050505030304" pitchFamily="18" charset="0"/>
              </a:rPr>
              <a:t> </a:t>
            </a:r>
            <a:r>
              <a:rPr lang="da-DK" sz="1400" b="0" i="0" u="none" strike="noStrike" dirty="0">
                <a:effectLst/>
                <a:latin typeface="Palatino Linotype" panose="02040502050505030304" pitchFamily="18" charset="0"/>
              </a:rPr>
              <a:t>Attribution</a:t>
            </a:r>
            <a:r>
              <a:rPr lang="da-DK" sz="1400" b="0" i="0" dirty="0">
                <a:effectLst/>
                <a:latin typeface="Palatino Linotype" panose="02040502050505030304" pitchFamily="18" charset="0"/>
              </a:rPr>
              <a:t> betyder ganske enkelt at tilskrive andre mennesker nogle bestemte årsager til, at de gør, som de gør.  Ifølge Heider har vi en grundlæggende trang til at tilskrive eller attribuere årsager til andre menneskers adfærd, fordi det skaber mening i vores verden. Det gør den forudsigelig og forståelig for os. </a:t>
            </a:r>
          </a:p>
          <a:p>
            <a:r>
              <a:rPr lang="da-DK" sz="1400" b="0" i="0" dirty="0">
                <a:effectLst/>
                <a:latin typeface="Palatino Linotype" panose="02040502050505030304" pitchFamily="18" charset="0"/>
              </a:rPr>
              <a:t>For det meste er andres adfærd dog helt forudsigelig og selvfølgelig for os, men kommer vi ud for situationer, hvor nogen opfører sig på en uventet eller upassende måde, så begynder vi for alvor at attribuere og lede efter forklaringer på deres adfærd.</a:t>
            </a:r>
          </a:p>
          <a:p>
            <a:r>
              <a:rPr lang="da-DK" sz="1400" dirty="0">
                <a:latin typeface="Palatino Linotype" panose="02040502050505030304" pitchFamily="18" charset="0"/>
              </a:rPr>
              <a:t>Hvorfor kan dette være et problem i psykologisk forskning? Inddrag historien om Mohammed.</a:t>
            </a:r>
          </a:p>
        </p:txBody>
      </p:sp>
      <p:pic>
        <p:nvPicPr>
          <p:cNvPr id="5" name="Billede 4">
            <a:extLst>
              <a:ext uri="{FF2B5EF4-FFF2-40B4-BE49-F238E27FC236}">
                <a16:creationId xmlns:a16="http://schemas.microsoft.com/office/drawing/2014/main" id="{09D2D6B9-DF45-ABF3-B0CF-2F67F83ED3BF}"/>
              </a:ext>
            </a:extLst>
          </p:cNvPr>
          <p:cNvPicPr>
            <a:picLocks noChangeAspect="1"/>
          </p:cNvPicPr>
          <p:nvPr/>
        </p:nvPicPr>
        <p:blipFill>
          <a:blip r:embed="rId3"/>
          <a:stretch>
            <a:fillRect/>
          </a:stretch>
        </p:blipFill>
        <p:spPr>
          <a:xfrm>
            <a:off x="5911532" y="2892862"/>
            <a:ext cx="5150277" cy="2897030"/>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47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17C053C-4345-9081-E0A6-795DC4BB91E3}"/>
              </a:ext>
            </a:extLst>
          </p:cNvPr>
          <p:cNvSpPr>
            <a:spLocks noGrp="1"/>
          </p:cNvSpPr>
          <p:nvPr>
            <p:ph type="title"/>
          </p:nvPr>
        </p:nvSpPr>
        <p:spPr>
          <a:xfrm>
            <a:off x="838199" y="978408"/>
            <a:ext cx="4056530" cy="1106424"/>
          </a:xfrm>
        </p:spPr>
        <p:txBody>
          <a:bodyPr>
            <a:normAutofit/>
          </a:bodyPr>
          <a:lstStyle/>
          <a:p>
            <a:r>
              <a:rPr lang="da-DK" sz="2800">
                <a:latin typeface="Palatino Linotype" panose="02040502050505030304" pitchFamily="18" charset="0"/>
              </a:rPr>
              <a:t>WEIRD-paradigmet</a:t>
            </a:r>
          </a:p>
        </p:txBody>
      </p:sp>
      <p:sp>
        <p:nvSpPr>
          <p:cNvPr id="15" name="Rectangle 14">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A63CB796-0BAC-B03A-BF19-3D23F35C4B84}"/>
              </a:ext>
            </a:extLst>
          </p:cNvPr>
          <p:cNvSpPr>
            <a:spLocks noGrp="1"/>
          </p:cNvSpPr>
          <p:nvPr>
            <p:ph idx="1"/>
          </p:nvPr>
        </p:nvSpPr>
        <p:spPr>
          <a:xfrm>
            <a:off x="838198" y="2359152"/>
            <a:ext cx="4498789" cy="3608252"/>
          </a:xfrm>
        </p:spPr>
        <p:txBody>
          <a:bodyPr>
            <a:noAutofit/>
          </a:bodyPr>
          <a:lstStyle/>
          <a:p>
            <a:r>
              <a:rPr lang="da-DK" sz="1600" b="1" dirty="0">
                <a:solidFill>
                  <a:srgbClr val="C00000"/>
                </a:solidFill>
                <a:latin typeface="Palatino Linotype" panose="02040502050505030304" pitchFamily="18" charset="0"/>
              </a:rPr>
              <a:t>W: Western</a:t>
            </a:r>
          </a:p>
          <a:p>
            <a:r>
              <a:rPr lang="da-DK" sz="1600" b="1" dirty="0">
                <a:solidFill>
                  <a:srgbClr val="C00000"/>
                </a:solidFill>
                <a:latin typeface="Palatino Linotype" panose="02040502050505030304" pitchFamily="18" charset="0"/>
              </a:rPr>
              <a:t>E: </a:t>
            </a:r>
            <a:r>
              <a:rPr lang="da-DK" sz="1600" b="1" dirty="0" err="1">
                <a:solidFill>
                  <a:srgbClr val="C00000"/>
                </a:solidFill>
                <a:latin typeface="Palatino Linotype" panose="02040502050505030304" pitchFamily="18" charset="0"/>
              </a:rPr>
              <a:t>Educated</a:t>
            </a:r>
            <a:endParaRPr lang="da-DK" sz="1600" b="1" dirty="0">
              <a:solidFill>
                <a:srgbClr val="C00000"/>
              </a:solidFill>
              <a:latin typeface="Palatino Linotype" panose="02040502050505030304" pitchFamily="18" charset="0"/>
            </a:endParaRPr>
          </a:p>
          <a:p>
            <a:r>
              <a:rPr lang="da-DK" sz="1600" b="1" dirty="0">
                <a:solidFill>
                  <a:srgbClr val="C00000"/>
                </a:solidFill>
                <a:latin typeface="Palatino Linotype" panose="02040502050505030304" pitchFamily="18" charset="0"/>
              </a:rPr>
              <a:t>I: </a:t>
            </a:r>
            <a:r>
              <a:rPr lang="da-DK" sz="1600" b="1" dirty="0" err="1">
                <a:solidFill>
                  <a:srgbClr val="C00000"/>
                </a:solidFill>
                <a:latin typeface="Palatino Linotype" panose="02040502050505030304" pitchFamily="18" charset="0"/>
              </a:rPr>
              <a:t>Industrialized</a:t>
            </a:r>
            <a:endParaRPr lang="da-DK" sz="1600" b="1" dirty="0">
              <a:solidFill>
                <a:srgbClr val="C00000"/>
              </a:solidFill>
              <a:latin typeface="Palatino Linotype" panose="02040502050505030304" pitchFamily="18" charset="0"/>
            </a:endParaRPr>
          </a:p>
          <a:p>
            <a:r>
              <a:rPr lang="da-DK" sz="1600" b="1" dirty="0">
                <a:solidFill>
                  <a:srgbClr val="C00000"/>
                </a:solidFill>
                <a:latin typeface="Palatino Linotype" panose="02040502050505030304" pitchFamily="18" charset="0"/>
              </a:rPr>
              <a:t>R: Rich</a:t>
            </a:r>
          </a:p>
          <a:p>
            <a:r>
              <a:rPr lang="da-DK" sz="1600" b="1" dirty="0">
                <a:solidFill>
                  <a:srgbClr val="C00000"/>
                </a:solidFill>
                <a:latin typeface="Palatino Linotype" panose="02040502050505030304" pitchFamily="18" charset="0"/>
              </a:rPr>
              <a:t>D: </a:t>
            </a:r>
            <a:r>
              <a:rPr lang="da-DK" sz="1600" b="1" dirty="0" err="1">
                <a:solidFill>
                  <a:srgbClr val="C00000"/>
                </a:solidFill>
                <a:latin typeface="Palatino Linotype" panose="02040502050505030304" pitchFamily="18" charset="0"/>
              </a:rPr>
              <a:t>Democrats</a:t>
            </a:r>
            <a:endParaRPr lang="da-DK" sz="1600" b="1" dirty="0">
              <a:solidFill>
                <a:srgbClr val="C00000"/>
              </a:solidFill>
              <a:latin typeface="Palatino Linotype" panose="02040502050505030304" pitchFamily="18" charset="0"/>
            </a:endParaRPr>
          </a:p>
          <a:p>
            <a:r>
              <a:rPr lang="da-DK" sz="1600" dirty="0">
                <a:latin typeface="Palatino Linotype" panose="02040502050505030304" pitchFamily="18" charset="0"/>
              </a:rPr>
              <a:t>Hvilke grupper/kulturer udelukker man fx ved dette sample?</a:t>
            </a:r>
          </a:p>
          <a:p>
            <a:r>
              <a:rPr lang="da-DK" sz="1600" dirty="0">
                <a:latin typeface="Palatino Linotype" panose="02040502050505030304" pitchFamily="18" charset="0"/>
              </a:rPr>
              <a:t>Hvad betyder dette for repræsentativiteten?</a:t>
            </a:r>
          </a:p>
          <a:p>
            <a:r>
              <a:rPr lang="da-DK" sz="1600" dirty="0">
                <a:latin typeface="Palatino Linotype" panose="02040502050505030304" pitchFamily="18" charset="0"/>
              </a:rPr>
              <a:t>Kender I nogle studier, som er baseret på denne type sample? </a:t>
            </a:r>
          </a:p>
          <a:p>
            <a:r>
              <a:rPr lang="da-DK" sz="1600" dirty="0">
                <a:latin typeface="Palatino Linotype" panose="02040502050505030304" pitchFamily="18" charset="0"/>
              </a:rPr>
              <a:t>Hvad kan årsagen være til, at man benytter denne type sample?</a:t>
            </a:r>
          </a:p>
        </p:txBody>
      </p:sp>
      <p:pic>
        <p:nvPicPr>
          <p:cNvPr id="4" name="Billede 3" descr="Et billede, der indeholder tøj, person, våben, Ansigt&#10;&#10;Automatisk genereret beskrivelse">
            <a:extLst>
              <a:ext uri="{FF2B5EF4-FFF2-40B4-BE49-F238E27FC236}">
                <a16:creationId xmlns:a16="http://schemas.microsoft.com/office/drawing/2014/main" id="{2A33C823-FEBA-2F1F-0349-4755D07234CB}"/>
              </a:ext>
            </a:extLst>
          </p:cNvPr>
          <p:cNvPicPr>
            <a:picLocks noChangeAspect="1"/>
          </p:cNvPicPr>
          <p:nvPr/>
        </p:nvPicPr>
        <p:blipFill>
          <a:blip r:embed="rId2"/>
          <a:stretch>
            <a:fillRect/>
          </a:stretch>
        </p:blipFill>
        <p:spPr>
          <a:xfrm>
            <a:off x="5846705" y="658759"/>
            <a:ext cx="2873668" cy="2155251"/>
          </a:xfrm>
          <a:prstGeom prst="rect">
            <a:avLst/>
          </a:prstGeom>
        </p:spPr>
      </p:pic>
      <p:pic>
        <p:nvPicPr>
          <p:cNvPr id="6" name="Billede 5" descr="Et billede, der indeholder person, tøj, menneske, Ansigt&#10;&#10;Automatisk genereret beskrivelse">
            <a:extLst>
              <a:ext uri="{FF2B5EF4-FFF2-40B4-BE49-F238E27FC236}">
                <a16:creationId xmlns:a16="http://schemas.microsoft.com/office/drawing/2014/main" id="{48ACE70A-D82C-1E6A-E4FD-843F018A1788}"/>
              </a:ext>
            </a:extLst>
          </p:cNvPr>
          <p:cNvPicPr>
            <a:picLocks noChangeAspect="1"/>
          </p:cNvPicPr>
          <p:nvPr/>
        </p:nvPicPr>
        <p:blipFill>
          <a:blip r:embed="rId3"/>
          <a:stretch>
            <a:fillRect/>
          </a:stretch>
        </p:blipFill>
        <p:spPr>
          <a:xfrm>
            <a:off x="8962365" y="936983"/>
            <a:ext cx="2873668" cy="1594885"/>
          </a:xfrm>
          <a:prstGeom prst="rect">
            <a:avLst/>
          </a:prstGeom>
        </p:spPr>
      </p:pic>
      <p:pic>
        <p:nvPicPr>
          <p:cNvPr id="5" name="Billede 4" descr="Et billede, der indeholder menneske, tøj, Ansigt, person&#10;&#10;Automatisk genereret beskrivelse">
            <a:extLst>
              <a:ext uri="{FF2B5EF4-FFF2-40B4-BE49-F238E27FC236}">
                <a16:creationId xmlns:a16="http://schemas.microsoft.com/office/drawing/2014/main" id="{1B397107-A3A3-3664-5C96-E6C21AF317AC}"/>
              </a:ext>
            </a:extLst>
          </p:cNvPr>
          <p:cNvPicPr>
            <a:picLocks noChangeAspect="1"/>
          </p:cNvPicPr>
          <p:nvPr/>
        </p:nvPicPr>
        <p:blipFill>
          <a:blip r:embed="rId4"/>
          <a:stretch>
            <a:fillRect/>
          </a:stretch>
        </p:blipFill>
        <p:spPr>
          <a:xfrm>
            <a:off x="5846705" y="3290496"/>
            <a:ext cx="5989328" cy="2695197"/>
          </a:xfrm>
          <a:prstGeom prst="rect">
            <a:avLst/>
          </a:prstGeom>
        </p:spPr>
      </p:pic>
    </p:spTree>
    <p:extLst>
      <p:ext uri="{BB962C8B-B14F-4D97-AF65-F5344CB8AC3E}">
        <p14:creationId xmlns:p14="http://schemas.microsoft.com/office/powerpoint/2010/main" val="42980493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1737</Words>
  <Application>Microsoft Office PowerPoint</Application>
  <PresentationFormat>Widescreen</PresentationFormat>
  <Paragraphs>106</Paragraphs>
  <Slides>17</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17</vt:i4>
      </vt:variant>
    </vt:vector>
  </HeadingPairs>
  <TitlesOfParts>
    <vt:vector size="23" baseType="lpstr">
      <vt:lpstr>Arial</vt:lpstr>
      <vt:lpstr>Calibri</vt:lpstr>
      <vt:lpstr>Calibri Light</vt:lpstr>
      <vt:lpstr>Palatino Linotype</vt:lpstr>
      <vt:lpstr>Wingdings</vt:lpstr>
      <vt:lpstr>Office-tema</vt:lpstr>
      <vt:lpstr>Kulturel blindhed</vt:lpstr>
      <vt:lpstr>Opvarmningsøvelse: Fængslet for at efterlade sin baby i barnevognen</vt:lpstr>
      <vt:lpstr>Hvornår er man en god mor?</vt:lpstr>
      <vt:lpstr>Kulturel diskrepans mellem DK og USA</vt:lpstr>
      <vt:lpstr>Oprah besøger København</vt:lpstr>
      <vt:lpstr>Kulturel blindhed - forklaring</vt:lpstr>
      <vt:lpstr>Problemer i forbindelse med kulturel blindhed</vt:lpstr>
      <vt:lpstr>Attribution, stereotyper og fordomme:  Når Mohammed kommer for sent</vt:lpstr>
      <vt:lpstr>WEIRD-paradigmet</vt:lpstr>
      <vt:lpstr>Tre typer af psykologisk forskning i kultur</vt:lpstr>
      <vt:lpstr>Fremmedsituationstesten</vt:lpstr>
      <vt:lpstr>Fremmedsituationstesten – fremgangsmåde https://www.youtube.com/watch?v=QTsewNrHUHU </vt:lpstr>
      <vt:lpstr>Fremmedsituationstesten - tilknytningstyper</vt:lpstr>
      <vt:lpstr>Fremmedsituationstesten - fejlkilder</vt:lpstr>
      <vt:lpstr>Kulturel blindhed i skolesystemet</vt:lpstr>
      <vt:lpstr>Opgave 1: Opdragelsessystemer</vt:lpstr>
      <vt:lpstr>Opgave 2: 9.z mod Kina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Kulturel blindhed</dc:title>
  <dc:creator>Mia Egholm Wendelboe</dc:creator>
  <cp:lastModifiedBy>Mia Egholm Wendelboe</cp:lastModifiedBy>
  <cp:revision>1</cp:revision>
  <dcterms:created xsi:type="dcterms:W3CDTF">2024-02-05T18:51:59Z</dcterms:created>
  <dcterms:modified xsi:type="dcterms:W3CDTF">2024-02-06T12:49:53Z</dcterms:modified>
</cp:coreProperties>
</file>