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3" r:id="rId5"/>
    <p:sldId id="268" r:id="rId6"/>
    <p:sldId id="274" r:id="rId7"/>
    <p:sldId id="276" r:id="rId8"/>
    <p:sldId id="260" r:id="rId9"/>
    <p:sldId id="262" r:id="rId10"/>
    <p:sldId id="26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/>
    <p:restoredTop sz="94649"/>
  </p:normalViewPr>
  <p:slideViewPr>
    <p:cSldViewPr snapToGrid="0" snapToObjects="1">
      <p:cViewPr varScale="1">
        <p:scale>
          <a:sx n="102" d="100"/>
          <a:sy n="102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FAC1-8005-1C4A-9316-997775E1B8B7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BCF3-11AD-724E-A980-DD40E60F4B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24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ser Ulrick Beck på ulighed og klima?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BCF3-11AD-724E-A980-DD40E60F4BC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51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BCF3-11AD-724E-A980-DD40E60F4BC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85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BCF3-11AD-724E-A980-DD40E60F4BC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44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25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0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5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473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8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1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34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538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06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90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5CFF-B048-B047-B2CE-1175E6A71F86}" type="datetimeFigureOut">
              <a:rPr lang="da-DK" smtClean="0"/>
              <a:t>27.04.2026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B264-919E-BF48-BF27-6E1C3C8EEF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7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densmaalene.dk/maal/10" TargetMode="External"/><Relationship Id="rId2" Type="http://schemas.openxmlformats.org/officeDocument/2006/relationships/hyperlink" Target="https://www.verdensmaalene.dk/maal/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1385337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Klima og ulighed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da-DK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7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Udviklingsteorier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79" y="1690688"/>
            <a:ext cx="7753610" cy="4351338"/>
          </a:xfrm>
        </p:spPr>
      </p:pic>
    </p:spTree>
    <p:extLst>
      <p:ext uri="{BB962C8B-B14F-4D97-AF65-F5344CB8AC3E}">
        <p14:creationId xmlns:p14="http://schemas.microsoft.com/office/powerpoint/2010/main" val="5808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2EDB85-9620-021C-4A02-5B565AAD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da-DK" sz="4200"/>
              <a:t>Sammenhæng mellem indkomst og udledning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visitkort, tøj, jakkesæt&#10;&#10;Automatisk genereret beskrivelse">
            <a:extLst>
              <a:ext uri="{FF2B5EF4-FFF2-40B4-BE49-F238E27FC236}">
                <a16:creationId xmlns:a16="http://schemas.microsoft.com/office/drawing/2014/main" id="{EAD5473C-32F2-D09C-01D5-E8F8B572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122655"/>
            <a:ext cx="6894576" cy="4792369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087601D-7EE3-B809-2C9B-A41236A4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0115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0718B8-DB07-8A99-8BF9-35A32D98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da-DK" sz="4200"/>
              <a:t>Sammenhæng mellem indkomst og CO2-reduktion  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B1284C4F-C40C-509D-8AAE-FD04F4C7B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674508"/>
            <a:ext cx="6894576" cy="382648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4D9D5C2-DA10-C400-3E4B-E848B069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1418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65B0CA-6C8A-56C2-2815-9ED37DBA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Rapport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Oxfam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november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2023</a:t>
            </a:r>
          </a:p>
        </p:txBody>
      </p:sp>
      <p:pic>
        <p:nvPicPr>
          <p:cNvPr id="5" name="Pladsholder til indhold 4" descr="Et billede, der indeholder tekst, skærmbillede, Font/skrifttype, dokument&#10;&#10;Automatisk genereret beskrivelse">
            <a:extLst>
              <a:ext uri="{FF2B5EF4-FFF2-40B4-BE49-F238E27FC236}">
                <a16:creationId xmlns:a16="http://schemas.microsoft.com/office/drawing/2014/main" id="{8053E153-872A-889E-BDB2-90D652B1F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622474"/>
            <a:ext cx="6780700" cy="36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br>
              <a:rPr lang="da-DK" sz="1900" dirty="0">
                <a:solidFill>
                  <a:srgbClr val="FFFFFF"/>
                </a:solidFill>
              </a:rPr>
            </a:br>
            <a:br>
              <a:rPr lang="da-DK" sz="1900" dirty="0">
                <a:solidFill>
                  <a:srgbClr val="FFFFFF"/>
                </a:solidFill>
              </a:rPr>
            </a:br>
            <a:br>
              <a:rPr lang="da-DK" sz="1900" dirty="0">
                <a:solidFill>
                  <a:srgbClr val="FFFFFF"/>
                </a:solidFill>
              </a:rPr>
            </a:br>
            <a:r>
              <a:rPr lang="da-DK" sz="1900" dirty="0">
                <a:solidFill>
                  <a:srgbClr val="FFFFFF"/>
                </a:solidFill>
              </a:rPr>
              <a:t>Klima og ulighed</a:t>
            </a:r>
            <a:br>
              <a:rPr lang="da-DK" sz="1900" dirty="0">
                <a:solidFill>
                  <a:srgbClr val="FFFFFF"/>
                </a:solidFill>
              </a:rPr>
            </a:br>
            <a:r>
              <a:rPr lang="da-DK" sz="1900" dirty="0">
                <a:solidFill>
                  <a:srgbClr val="FFFFFF"/>
                </a:solidFill>
              </a:rPr>
              <a:t>Speeddating, hvor I har 5 minutter pr spørgsmål med en ny makker. Dernæst 1 minut til at skifte date. </a:t>
            </a:r>
            <a:br>
              <a:rPr lang="da-DK" sz="1900" dirty="0">
                <a:solidFill>
                  <a:srgbClr val="FFFFFF"/>
                </a:solidFill>
              </a:rPr>
            </a:br>
            <a:br>
              <a:rPr lang="da-DK" sz="1900" dirty="0">
                <a:solidFill>
                  <a:srgbClr val="FFFFFF"/>
                </a:solidFill>
              </a:rPr>
            </a:br>
            <a:r>
              <a:rPr lang="da-DK" sz="19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 dirty="0"/>
              <a:t>Opstil en hypotese der forklarer sammenhæng mellem indkomst og CO-2 udledning i Danmark. </a:t>
            </a:r>
          </a:p>
          <a:p>
            <a:r>
              <a:rPr lang="da-DK" sz="2000" dirty="0"/>
              <a:t> Hvordan vil klimakrisen påvirke den globale ulighed mellem fattige og rige lande. </a:t>
            </a:r>
          </a:p>
          <a:p>
            <a:r>
              <a:rPr lang="da-DK" sz="2000" dirty="0"/>
              <a:t>Hvilken rolle spiller klimakrisen for landenes muligheder for at skabe økonomisk vækst. Her skal I både drøfte lavindkomstlande og højindkomstlandes muligheder og begrænsninger.  </a:t>
            </a:r>
          </a:p>
        </p:txBody>
      </p:sp>
    </p:spTree>
    <p:extLst>
      <p:ext uri="{BB962C8B-B14F-4D97-AF65-F5344CB8AC3E}">
        <p14:creationId xmlns:p14="http://schemas.microsoft.com/office/powerpoint/2010/main" val="45640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F5B7-E500-7D21-41A6-D233B164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Klima, ulighed og verdensmålene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AE92B8-39C6-A389-40B6-6DC1CEFEF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og se kortfilm om verdensmålene 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https://www.verdensmaalene.dk/maal/13</a:t>
            </a:r>
            <a:endParaRPr lang="da-DK" dirty="0"/>
          </a:p>
          <a:p>
            <a:pPr marL="0" indent="0">
              <a:buNone/>
            </a:pPr>
            <a:r>
              <a:rPr lang="da-DK" dirty="0">
                <a:hlinkClick r:id="rId3"/>
              </a:rPr>
              <a:t>https://www.verdensmaalene.dk/maal/10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003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E6D7F-FE8E-4D50-B35B-E062CA77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Klip fra Debatten ”Kan vi redde klimaet” og Deadline 6.11.2025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74F662-834B-8CC0-BBEF-2659D1A7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 muligheder og begrænsninger rummer hhv. EU og </a:t>
            </a:r>
            <a:r>
              <a:rPr lang="da-DK" dirty="0" err="1"/>
              <a:t>FNs</a:t>
            </a:r>
            <a:r>
              <a:rPr lang="da-DK" dirty="0"/>
              <a:t> klimaindsatser. </a:t>
            </a:r>
          </a:p>
          <a:p>
            <a:r>
              <a:rPr lang="da-DK" dirty="0"/>
              <a:t>Hvordan påvirker den nye verdensorden klimakrisen?</a:t>
            </a:r>
          </a:p>
          <a:p>
            <a:r>
              <a:rPr lang="da-DK" dirty="0"/>
              <a:t>COP møderne. Hvordan vil hhv. en realist og liberalist anskue </a:t>
            </a:r>
            <a:r>
              <a:rPr lang="da-DK" dirty="0" err="1"/>
              <a:t>FNs</a:t>
            </a:r>
            <a:r>
              <a:rPr lang="da-DK" dirty="0"/>
              <a:t> COP møder? </a:t>
            </a:r>
          </a:p>
          <a:p>
            <a:r>
              <a:rPr lang="da-DK" dirty="0"/>
              <a:t>Debatten : Minuttal 02-13.00</a:t>
            </a:r>
          </a:p>
          <a:p>
            <a:r>
              <a:rPr lang="da-DK" dirty="0"/>
              <a:t>Deadline: Start-12.30</a:t>
            </a:r>
          </a:p>
        </p:txBody>
      </p:sp>
    </p:spTree>
    <p:extLst>
      <p:ext uri="{BB962C8B-B14F-4D97-AF65-F5344CB8AC3E}">
        <p14:creationId xmlns:p14="http://schemas.microsoft.com/office/powerpoint/2010/main" val="298415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Global ulighed i en række tal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 dirty="0"/>
              <a:t>Høj børnedødelighed skyldes som ofte fejlernæring, sult, dårlige boligforhold, ringe adgang til medicin og dårlig hygiejneforhold, herunder manglende adgang til rent vand. </a:t>
            </a:r>
          </a:p>
          <a:p>
            <a:r>
              <a:rPr lang="da-DK" sz="2000" dirty="0"/>
              <a:t>I 2017 tjente de 8 rigeste personer det samme som halvdelen af verdens befolkning. </a:t>
            </a:r>
            <a:r>
              <a:rPr lang="da-DK" sz="2000" dirty="0" err="1"/>
              <a:t>Corona</a:t>
            </a:r>
            <a:r>
              <a:rPr lang="da-DK" sz="2000" dirty="0"/>
              <a:t> pandemien har øget uligheden, således de 3 rigeste personer tjener det samme som halvdelen af verdens befolkning. </a:t>
            </a:r>
          </a:p>
          <a:p>
            <a:r>
              <a:rPr lang="da-DK" sz="2000" dirty="0"/>
              <a:t>Gennemsnitindkomsten i USA er 61 gange større end gennemsnitsindkomsten i Tanzania. </a:t>
            </a:r>
          </a:p>
          <a:p>
            <a:r>
              <a:rPr lang="da-DK" sz="2000" dirty="0"/>
              <a:t>Hvis man tager de 20% rigeste i verden og sammenligner dem med de 20% fattigste er forskellen i indkomst 50 til 1</a:t>
            </a:r>
            <a:r>
              <a:rPr lang="da-DK" sz="2000"/>
              <a:t>.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7427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FNs og global ulighed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da-DK" sz="2400"/>
              <a:t>FNs udviklingsorganisation UNDP beregner hvert år et indeks for verdens lande. </a:t>
            </a:r>
          </a:p>
          <a:p>
            <a:r>
              <a:rPr lang="da-DK" sz="2400"/>
              <a:t>Forsøg på kvantitativt at måle landenes levevilkår. </a:t>
            </a:r>
          </a:p>
          <a:p>
            <a:r>
              <a:rPr lang="da-DK" sz="2400"/>
              <a:t>HDIs parametre: BNP pr. Indbygger, sundhed og uddannelse. </a:t>
            </a:r>
          </a:p>
          <a:p>
            <a:r>
              <a:rPr lang="da-DK" sz="2400"/>
              <a:t>Jo højere HDI-værdi desto bedre levevilkår. </a:t>
            </a:r>
          </a:p>
          <a:p>
            <a:r>
              <a:rPr lang="da-DK" sz="2400"/>
              <a:t>Generelt er der enighed om at den globale ulighed er uacceptabel, men det er begrænset hvor meget verdenssamfundet bekæmper den globale ulighed.  </a:t>
            </a:r>
          </a:p>
        </p:txBody>
      </p:sp>
    </p:spTree>
    <p:extLst>
      <p:ext uri="{BB962C8B-B14F-4D97-AF65-F5344CB8AC3E}">
        <p14:creationId xmlns:p14="http://schemas.microsoft.com/office/powerpoint/2010/main" val="59739530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375</Words>
  <Application>Microsoft Macintosh PowerPoint</Application>
  <PresentationFormat>Widescreen</PresentationFormat>
  <Paragraphs>34</Paragraphs>
  <Slides>10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Kontortema</vt:lpstr>
      <vt:lpstr>Klima og ulighed</vt:lpstr>
      <vt:lpstr>Sammenhæng mellem indkomst og udledning</vt:lpstr>
      <vt:lpstr>Sammenhæng mellem indkomst og CO2-reduktion  </vt:lpstr>
      <vt:lpstr>Rapport fra Oxfam november 2023</vt:lpstr>
      <vt:lpstr>   Klima og ulighed Speeddating, hvor I har 5 minutter pr spørgsmål med en ny makker. Dernæst 1 minut til at skifte date.    </vt:lpstr>
      <vt:lpstr>Klima, ulighed og verdensmålene</vt:lpstr>
      <vt:lpstr>Klip fra Debatten ”Kan vi redde klimaet” og Deadline 6.11.2025</vt:lpstr>
      <vt:lpstr>Global ulighed i en række tal</vt:lpstr>
      <vt:lpstr>FNs og global ulighed</vt:lpstr>
      <vt:lpstr>Udviklingsteorier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Globaliserings vindere og tabere</dc:title>
  <dc:creator>Maj-Britt Agerskov</dc:creator>
  <cp:lastModifiedBy>Maj-Britt Agerskov</cp:lastModifiedBy>
  <cp:revision>9</cp:revision>
  <dcterms:created xsi:type="dcterms:W3CDTF">2021-04-28T10:18:10Z</dcterms:created>
  <dcterms:modified xsi:type="dcterms:W3CDTF">2026-04-27T13:36:51Z</dcterms:modified>
</cp:coreProperties>
</file>