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174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095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257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860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16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454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593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577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121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093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104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59DB-87D3-45E6-82DE-B867EC5A0D48}" type="datetimeFigureOut">
              <a:rPr lang="da-DK" smtClean="0"/>
              <a:t>27-04-2026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84ABD-BF26-49A3-BD50-6245869920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56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Fotosyntese og respiration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3929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683" y="293765"/>
            <a:ext cx="7639291" cy="653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97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589" y="196770"/>
            <a:ext cx="6195284" cy="6481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7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832" y="555585"/>
            <a:ext cx="10535019" cy="5949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98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8527" y="544010"/>
            <a:ext cx="7095502" cy="593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8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613" y="130496"/>
            <a:ext cx="5798916" cy="659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5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688" y="682906"/>
            <a:ext cx="6750356" cy="562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7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512" y="428263"/>
            <a:ext cx="11399899" cy="598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0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965" y="254642"/>
            <a:ext cx="9063800" cy="6342927"/>
          </a:xfrm>
          <a:prstGeom prst="rect">
            <a:avLst/>
          </a:prstGeom>
        </p:spPr>
      </p:pic>
      <p:cxnSp>
        <p:nvCxnSpPr>
          <p:cNvPr id="4" name="Lige pilforbindelse 3"/>
          <p:cNvCxnSpPr/>
          <p:nvPr/>
        </p:nvCxnSpPr>
        <p:spPr>
          <a:xfrm flipH="1">
            <a:off x="3890356" y="831273"/>
            <a:ext cx="249382" cy="81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felt 4"/>
          <p:cNvSpPr txBox="1"/>
          <p:nvPr/>
        </p:nvSpPr>
        <p:spPr>
          <a:xfrm>
            <a:off x="3807229" y="432262"/>
            <a:ext cx="3059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Fra fotosyntese i rødderne</a:t>
            </a:r>
          </a:p>
        </p:txBody>
      </p:sp>
      <p:cxnSp>
        <p:nvCxnSpPr>
          <p:cNvPr id="7" name="Lige pilforbindelse 6"/>
          <p:cNvCxnSpPr/>
          <p:nvPr/>
        </p:nvCxnSpPr>
        <p:spPr>
          <a:xfrm flipH="1">
            <a:off x="5004262" y="1363287"/>
            <a:ext cx="432262" cy="665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pilforbindelse 8"/>
          <p:cNvCxnSpPr/>
          <p:nvPr/>
        </p:nvCxnSpPr>
        <p:spPr>
          <a:xfrm flipH="1">
            <a:off x="5004262" y="1512916"/>
            <a:ext cx="448887" cy="1180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/>
          <p:nvPr/>
        </p:nvCxnSpPr>
        <p:spPr>
          <a:xfrm>
            <a:off x="5586153" y="1363287"/>
            <a:ext cx="698269" cy="1413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felt 11"/>
          <p:cNvSpPr txBox="1"/>
          <p:nvPr/>
        </p:nvSpPr>
        <p:spPr>
          <a:xfrm>
            <a:off x="5004262" y="964276"/>
            <a:ext cx="4073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Processen gør væsken i jorden mere sur</a:t>
            </a:r>
          </a:p>
        </p:txBody>
      </p:sp>
      <p:cxnSp>
        <p:nvCxnSpPr>
          <p:cNvPr id="14" name="Lige pilforbindelse 13"/>
          <p:cNvCxnSpPr/>
          <p:nvPr/>
        </p:nvCxnSpPr>
        <p:spPr>
          <a:xfrm flipH="1">
            <a:off x="3258589" y="1512916"/>
            <a:ext cx="2327564" cy="1995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felt 14"/>
          <p:cNvSpPr txBox="1"/>
          <p:nvPr/>
        </p:nvSpPr>
        <p:spPr>
          <a:xfrm>
            <a:off x="266007" y="2693324"/>
            <a:ext cx="1895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Pumpes ud under forbrug af ATP</a:t>
            </a:r>
          </a:p>
        </p:txBody>
      </p:sp>
      <p:cxnSp>
        <p:nvCxnSpPr>
          <p:cNvPr id="17" name="Lige pilforbindelse 16"/>
          <p:cNvCxnSpPr/>
          <p:nvPr/>
        </p:nvCxnSpPr>
        <p:spPr>
          <a:xfrm>
            <a:off x="1778924" y="3142211"/>
            <a:ext cx="2111432" cy="54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felt 17"/>
          <p:cNvSpPr txBox="1"/>
          <p:nvPr/>
        </p:nvSpPr>
        <p:spPr>
          <a:xfrm>
            <a:off x="0" y="4638502"/>
            <a:ext cx="2410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Røddernes indre bliver mere negative</a:t>
            </a:r>
          </a:p>
        </p:txBody>
      </p:sp>
      <p:sp>
        <p:nvSpPr>
          <p:cNvPr id="20" name="Tekstfelt 19"/>
          <p:cNvSpPr txBox="1"/>
          <p:nvPr/>
        </p:nvSpPr>
        <p:spPr>
          <a:xfrm>
            <a:off x="5320145" y="4638502"/>
            <a:ext cx="19618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 positive ioner tiltrækkes af det negative indre</a:t>
            </a:r>
          </a:p>
        </p:txBody>
      </p:sp>
      <p:sp>
        <p:nvSpPr>
          <p:cNvPr id="21" name="Tekstfelt 20"/>
          <p:cNvSpPr txBox="1"/>
          <p:nvPr/>
        </p:nvSpPr>
        <p:spPr>
          <a:xfrm>
            <a:off x="9310255" y="2560320"/>
            <a:ext cx="2111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 positive ioner er bundet til ler- og humuspartikler – det kan bytte plads med </a:t>
            </a:r>
            <a:r>
              <a:rPr lang="da-DK" dirty="0" err="1"/>
              <a:t>oxoniumioner</a:t>
            </a:r>
            <a:r>
              <a:rPr lang="da-DK" dirty="0"/>
              <a:t>, så </a:t>
            </a:r>
            <a:r>
              <a:rPr lang="da-DK" dirty="0" err="1"/>
              <a:t>nærringsionerne</a:t>
            </a:r>
            <a:r>
              <a:rPr lang="da-DK" dirty="0"/>
              <a:t> er tilgængelige for planterne</a:t>
            </a:r>
          </a:p>
        </p:txBody>
      </p:sp>
      <p:sp>
        <p:nvSpPr>
          <p:cNvPr id="22" name="Tekstfelt 21"/>
          <p:cNvSpPr txBox="1"/>
          <p:nvPr/>
        </p:nvSpPr>
        <p:spPr>
          <a:xfrm>
            <a:off x="2660073" y="5396227"/>
            <a:ext cx="8096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Negative ioner bindes til </a:t>
            </a:r>
            <a:r>
              <a:rPr lang="da-DK" dirty="0" err="1"/>
              <a:t>oxoniumion</a:t>
            </a:r>
            <a:r>
              <a:rPr lang="da-DK" dirty="0"/>
              <a:t> og kommer ind gennem passiv </a:t>
            </a:r>
            <a:r>
              <a:rPr lang="da-DK" dirty="0" err="1"/>
              <a:t>diffussion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054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5" grpId="0"/>
      <p:bldP spid="18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858" y="127599"/>
            <a:ext cx="9312841" cy="673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547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67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Fotosyntese og respiration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Fotosyntese og respiration</dc:title>
  <dc:creator>Vigga N�rgaard Madsb�ll</dc:creator>
  <cp:lastModifiedBy>Vigga Nørgaard Madsbøll</cp:lastModifiedBy>
  <cp:revision>4</cp:revision>
  <dcterms:created xsi:type="dcterms:W3CDTF">2017-03-27T12:27:48Z</dcterms:created>
  <dcterms:modified xsi:type="dcterms:W3CDTF">2026-04-27T18:19:09Z</dcterms:modified>
</cp:coreProperties>
</file>