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62" d="100"/>
          <a:sy n="62" d="100"/>
        </p:scale>
        <p:origin x="58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916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787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313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66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801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54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64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446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25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558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05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0046E-0FF7-40F7-A518-04AA54394F30}" type="datetimeFigureOut">
              <a:rPr lang="da-DK" smtClean="0"/>
              <a:t>03-05-2026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DFB39-6442-4AEE-8D26-7CA8C715E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6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Energi og produktion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Hvem spiser hvem?</a:t>
            </a:r>
          </a:p>
        </p:txBody>
      </p:sp>
    </p:spTree>
    <p:extLst>
      <p:ext uri="{BB962C8B-B14F-4D97-AF65-F5344CB8AC3E}">
        <p14:creationId xmlns:p14="http://schemas.microsoft.com/office/powerpoint/2010/main" val="212870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Typer af organismer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Autotrofe: Organismer der selv kan opbygge de organiske molekyler ud fra luftens CO</a:t>
            </a:r>
            <a:r>
              <a:rPr lang="da-DK" sz="2400" dirty="0"/>
              <a:t>2</a:t>
            </a:r>
          </a:p>
          <a:p>
            <a:r>
              <a:rPr lang="da-DK" dirty="0"/>
              <a:t>Fotoautotrofe: autotrofe der benytter solens energi til at danne de organiske molekyler ved fotosyntese</a:t>
            </a:r>
          </a:p>
          <a:p>
            <a:r>
              <a:rPr lang="da-DK" dirty="0"/>
              <a:t>Kemoautotrofe: autotrofe der benytter energi fra kemiske processer til at danne de organiske molekyler</a:t>
            </a:r>
          </a:p>
          <a:p>
            <a:endParaRPr lang="da-DK" dirty="0"/>
          </a:p>
          <a:p>
            <a:r>
              <a:rPr lang="da-DK" dirty="0" err="1"/>
              <a:t>Heterotrofe</a:t>
            </a:r>
            <a:r>
              <a:rPr lang="da-DK" dirty="0"/>
              <a:t>: Organismer der ikke selv kan producere organisk materiale ud fra uorganisk C. De skal have det tilført gennem føden.</a:t>
            </a:r>
          </a:p>
          <a:p>
            <a:pPr marL="0" indent="0">
              <a:buNone/>
            </a:pP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999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Fødekæder og fødenet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68" y="1600217"/>
            <a:ext cx="5473476" cy="4939479"/>
          </a:xfrm>
          <a:prstGeom prst="rect">
            <a:avLst/>
          </a:prstGeom>
        </p:spPr>
      </p:pic>
      <p:sp>
        <p:nvSpPr>
          <p:cNvPr id="4" name="Tekstfelt 3"/>
          <p:cNvSpPr txBox="1"/>
          <p:nvPr/>
        </p:nvSpPr>
        <p:spPr>
          <a:xfrm>
            <a:off x="6113721" y="763929"/>
            <a:ext cx="57156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Energi føres  gennem økosystemer i forskellige fødekæder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Græsningsfødekæden har udgangspunkt i levende organisk materiale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Nedbryderfødekæden har udgangspunkt i dødt organisk materiale</a:t>
            </a:r>
          </a:p>
        </p:txBody>
      </p:sp>
      <p:sp>
        <p:nvSpPr>
          <p:cNvPr id="5" name="Rektangel 4"/>
          <p:cNvSpPr/>
          <p:nvPr/>
        </p:nvSpPr>
        <p:spPr>
          <a:xfrm>
            <a:off x="5231219" y="2453294"/>
            <a:ext cx="6960781" cy="382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Men: dette er meget forsimplet, og der vil snarere være tale om fødenet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219" y="2887828"/>
            <a:ext cx="6960781" cy="397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Energistrøm gennem økosystem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39" y="1379887"/>
            <a:ext cx="8003930" cy="4974613"/>
          </a:xfrm>
          <a:prstGeom prst="rect">
            <a:avLst/>
          </a:prstGeom>
        </p:spPr>
      </p:pic>
      <p:sp>
        <p:nvSpPr>
          <p:cNvPr id="4" name="Tekstfelt 3"/>
          <p:cNvSpPr txBox="1"/>
          <p:nvPr/>
        </p:nvSpPr>
        <p:spPr>
          <a:xfrm>
            <a:off x="8443769" y="567159"/>
            <a:ext cx="3501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Hver gang energi  omdannes fra en form til en anden, vil noget omdannes til varmeenergi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Fx når det flyttes (spises) fra et led i fødekæden til det næste)</a:t>
            </a:r>
          </a:p>
        </p:txBody>
      </p:sp>
    </p:spTree>
    <p:extLst>
      <p:ext uri="{BB962C8B-B14F-4D97-AF65-F5344CB8AC3E}">
        <p14:creationId xmlns:p14="http://schemas.microsoft.com/office/powerpoint/2010/main" val="310536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Primærproduktion - begreber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Primærproduktion: den produktion af organisk stof, som planter udfører i fotosyntesen</a:t>
            </a:r>
          </a:p>
          <a:p>
            <a:r>
              <a:rPr lang="da-DK" dirty="0"/>
              <a:t>Bruttoprimærproduktionen: BPP – den samlede mængde glukose der produceres i fotosyntesen</a:t>
            </a:r>
          </a:p>
          <a:p>
            <a:pPr lvl="1"/>
            <a:r>
              <a:rPr lang="da-DK" dirty="0"/>
              <a:t>Men planterne bruger selv en del af glukosen (respiration, opbygning af plantevæv, processer i planten</a:t>
            </a:r>
          </a:p>
          <a:p>
            <a:r>
              <a:rPr lang="da-DK" dirty="0"/>
              <a:t>Nettoprimærproduktion: NPP = BPP-R </a:t>
            </a:r>
          </a:p>
          <a:p>
            <a:pPr marL="0" indent="0">
              <a:buNone/>
            </a:pPr>
            <a:r>
              <a:rPr lang="da-DK" dirty="0"/>
              <a:t>Det er den del af produktionen fra fotosyntesen, der kan bruges til vækst, og dermed til energi i næste led i fødekæden</a:t>
            </a:r>
          </a:p>
          <a:p>
            <a:pPr marL="457200" lvl="1" indent="0">
              <a:buNone/>
            </a:pPr>
            <a:r>
              <a:rPr lang="da-DK" dirty="0"/>
              <a:t>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609" y="4279926"/>
            <a:ext cx="4942391" cy="2471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78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Sekundærproduktion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9826256" cy="417845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Sekundærproduktion: Planteædernes produktion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8377" y="2928395"/>
            <a:ext cx="5499607" cy="3779216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" y="2378407"/>
            <a:ext cx="6110371" cy="4724686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4549" y="171399"/>
            <a:ext cx="4243435" cy="194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32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233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Energi og produktion</vt:lpstr>
      <vt:lpstr>Typer af organismer</vt:lpstr>
      <vt:lpstr>Fødekæder og fødenet</vt:lpstr>
      <vt:lpstr>Energistrøm gennem økosystem</vt:lpstr>
      <vt:lpstr>Primærproduktion - begreber</vt:lpstr>
      <vt:lpstr>Sekundærproduktion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 og produktion</dc:title>
  <dc:creator>Vigga N�rgaard Madsb�ll</dc:creator>
  <cp:lastModifiedBy>Vigga Nørgaard Madsbøll</cp:lastModifiedBy>
  <cp:revision>7</cp:revision>
  <dcterms:created xsi:type="dcterms:W3CDTF">2017-03-30T09:13:20Z</dcterms:created>
  <dcterms:modified xsi:type="dcterms:W3CDTF">2026-05-03T19:05:45Z</dcterms:modified>
</cp:coreProperties>
</file>