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2" d="100"/>
          <a:sy n="62" d="100"/>
        </p:scale>
        <p:origin x="5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da-DK"/>
              <a:t>Rediger typografien i masterens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z="4800" dirty="0"/>
              <a:t>LØVSKOV OG NÅLESKOV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LUNDBY BAKKER</a:t>
            </a:r>
          </a:p>
        </p:txBody>
      </p:sp>
    </p:spTree>
    <p:extLst>
      <p:ext uri="{BB962C8B-B14F-4D97-AF65-F5344CB8AC3E}">
        <p14:creationId xmlns:p14="http://schemas.microsoft.com/office/powerpoint/2010/main" val="816085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DANSKE SKOVE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143" y="112111"/>
            <a:ext cx="4112872" cy="3009164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1273886"/>
            <a:ext cx="4074000" cy="543431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4"/>
          <a:srcRect t="9282" b="15106"/>
          <a:stretch/>
        </p:blipFill>
        <p:spPr>
          <a:xfrm>
            <a:off x="5348472" y="3148394"/>
            <a:ext cx="6277337" cy="355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6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0" y="0"/>
            <a:ext cx="4155389" cy="1192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dirty="0"/>
              <a:t>LUNDBY BAKKER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BF3CAF1B-5133-4DB7-A41B-8CF110BF8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50" t="18889" r="35804" b="13809"/>
          <a:stretch/>
        </p:blipFill>
        <p:spPr>
          <a:xfrm>
            <a:off x="0" y="1228975"/>
            <a:ext cx="4155389" cy="5629025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2E09E216-87BA-4318-9B22-126AED1730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93" t="19524" r="35714" b="13175"/>
          <a:stretch/>
        </p:blipFill>
        <p:spPr>
          <a:xfrm>
            <a:off x="4155389" y="3196461"/>
            <a:ext cx="2746154" cy="3661539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2A8A6BA8-B48A-4A05-BC1D-7771B0075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59" t="18456" r="35625" b="15463"/>
          <a:stretch/>
        </p:blipFill>
        <p:spPr>
          <a:xfrm>
            <a:off x="9643168" y="3196461"/>
            <a:ext cx="2548832" cy="3669848"/>
          </a:xfrm>
          <a:prstGeom prst="rect">
            <a:avLst/>
          </a:prstGeom>
        </p:spPr>
      </p:pic>
      <p:pic>
        <p:nvPicPr>
          <p:cNvPr id="15" name="Billede 14" descr="Et billede, der indeholder træ, plante&#10;&#10;Automatisk genereret beskrivelse">
            <a:extLst>
              <a:ext uri="{FF2B5EF4-FFF2-40B4-BE49-F238E27FC236}">
                <a16:creationId xmlns:a16="http://schemas.microsoft.com/office/drawing/2014/main" id="{313EED63-EA3A-4B34-AFFF-9A779E017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439321" y="3662462"/>
            <a:ext cx="3661540" cy="2746155"/>
          </a:xfrm>
          <a:prstGeom prst="rect">
            <a:avLst/>
          </a:prstGeom>
        </p:spPr>
      </p:pic>
      <p:pic>
        <p:nvPicPr>
          <p:cNvPr id="17" name="Billede 16" descr="Et billede, der indeholder træ, udendørs, plante&#10;&#10;Automatisk genereret beskrivelse">
            <a:extLst>
              <a:ext uri="{FF2B5EF4-FFF2-40B4-BE49-F238E27FC236}">
                <a16:creationId xmlns:a16="http://schemas.microsoft.com/office/drawing/2014/main" id="{52E9ADF6-90D1-4593-9DF0-96EDC2056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759382" y="420046"/>
            <a:ext cx="3168056" cy="2376043"/>
          </a:xfrm>
          <a:prstGeom prst="rect">
            <a:avLst/>
          </a:prstGeom>
        </p:spPr>
      </p:pic>
      <p:pic>
        <p:nvPicPr>
          <p:cNvPr id="19" name="Billede 18" descr="Et billede, der indeholder udendørs, træ, svampe, jord&#10;&#10;Automatisk genereret beskrivelse">
            <a:extLst>
              <a:ext uri="{FF2B5EF4-FFF2-40B4-BE49-F238E27FC236}">
                <a16:creationId xmlns:a16="http://schemas.microsoft.com/office/drawing/2014/main" id="{BAE25A25-9423-4057-AC21-D517FDAB85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603513" y="420045"/>
            <a:ext cx="3168058" cy="2376044"/>
          </a:xfrm>
          <a:prstGeom prst="rect">
            <a:avLst/>
          </a:prstGeom>
        </p:spPr>
      </p:pic>
      <p:pic>
        <p:nvPicPr>
          <p:cNvPr id="21" name="Billede 20" descr="Et billede, der indeholder udendørs, træ, sten, jord&#10;&#10;Automatisk genereret beskrivelse">
            <a:extLst>
              <a:ext uri="{FF2B5EF4-FFF2-40B4-BE49-F238E27FC236}">
                <a16:creationId xmlns:a16="http://schemas.microsoft.com/office/drawing/2014/main" id="{37E0AD1C-D8C1-4C67-8CD0-11BC0A37AB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419947" y="396007"/>
            <a:ext cx="3168060" cy="237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50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6111" y="365633"/>
            <a:ext cx="9404723" cy="1400530"/>
          </a:xfrm>
        </p:spPr>
        <p:txBody>
          <a:bodyPr/>
          <a:lstStyle/>
          <a:p>
            <a:r>
              <a:rPr lang="da-DK" dirty="0"/>
              <a:t>NÅLESKOV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93405" y="2052918"/>
            <a:ext cx="11798595" cy="4452054"/>
          </a:xfrm>
        </p:spPr>
        <p:txBody>
          <a:bodyPr>
            <a:normAutofit/>
          </a:bodyPr>
          <a:lstStyle/>
          <a:p>
            <a:r>
              <a:rPr lang="da-DK" dirty="0"/>
              <a:t>Få krav til jordbunden – trives fx fint i sandede jorde</a:t>
            </a:r>
          </a:p>
          <a:p>
            <a:r>
              <a:rPr lang="da-DK" dirty="0"/>
              <a:t>Overfladisk rodnet – kan let vælte under storm</a:t>
            </a:r>
          </a:p>
          <a:p>
            <a:r>
              <a:rPr lang="da-DK" dirty="0"/>
              <a:t>Nedbrydning af grannåle gør jorden sur (lav pH – typisk omkring 4,2 på sandede jorde)</a:t>
            </a:r>
          </a:p>
          <a:p>
            <a:r>
              <a:rPr lang="da-DK" dirty="0"/>
              <a:t>Tæt og mørk skov hele året da der ikke er løvfald</a:t>
            </a:r>
          </a:p>
          <a:p>
            <a:r>
              <a:rPr lang="da-DK" dirty="0"/>
              <a:t>Manglende bundflora pga. lav lysindstråling. Kun enkelte mosser og urter</a:t>
            </a:r>
          </a:p>
          <a:p>
            <a:r>
              <a:rPr lang="da-DK" dirty="0"/>
              <a:t>Ofte som plantagedrift – dyrket skov</a:t>
            </a:r>
          </a:p>
          <a:p>
            <a:r>
              <a:rPr lang="da-DK" dirty="0"/>
              <a:t>Få nicher – få arter – få regnorme</a:t>
            </a:r>
          </a:p>
          <a:p>
            <a:r>
              <a:rPr lang="da-DK" dirty="0"/>
              <a:t>Tykt </a:t>
            </a:r>
            <a:r>
              <a:rPr lang="da-DK" dirty="0" err="1"/>
              <a:t>førnelag</a:t>
            </a:r>
            <a:r>
              <a:rPr lang="da-DK" dirty="0"/>
              <a:t>, da nedbrydningen er langsom</a:t>
            </a:r>
          </a:p>
          <a:p>
            <a:r>
              <a:rPr lang="da-DK" dirty="0"/>
              <a:t>Langsom nedbrydning fordi stoffer fra grannålene, da de hæmmer bakterierne  - nedbrydningen foregår hovedsageligt via svampe – 10 x langsommere end bakterier</a:t>
            </a:r>
          </a:p>
        </p:txBody>
      </p:sp>
    </p:spTree>
    <p:extLst>
      <p:ext uri="{BB962C8B-B14F-4D97-AF65-F5344CB8AC3E}">
        <p14:creationId xmlns:p14="http://schemas.microsoft.com/office/powerpoint/2010/main" val="71952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/>
          <a:srcRect l="24323" t="14900" r="44823" b="24946"/>
          <a:stretch/>
        </p:blipFill>
        <p:spPr>
          <a:xfrm>
            <a:off x="223283" y="170120"/>
            <a:ext cx="5868365" cy="6435525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6826103" y="1286539"/>
            <a:ext cx="4774018" cy="1509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/>
              <a:t>Hvor hurtig er nedbrydningen?</a:t>
            </a:r>
          </a:p>
          <a:p>
            <a:pPr algn="ctr"/>
            <a:r>
              <a:rPr lang="da-DK" dirty="0"/>
              <a:t>Jo mere næring der er, og jo højere temperatur, jo større er nedbrydningen, da betingelserne for bakterier, svampe og andre </a:t>
            </a:r>
            <a:r>
              <a:rPr lang="da-DK" dirty="0" err="1"/>
              <a:t>nedbrydere</a:t>
            </a:r>
            <a:r>
              <a:rPr lang="da-DK" dirty="0"/>
              <a:t> forbedres</a:t>
            </a:r>
          </a:p>
        </p:txBody>
      </p:sp>
    </p:spTree>
    <p:extLst>
      <p:ext uri="{BB962C8B-B14F-4D97-AF65-F5344CB8AC3E}">
        <p14:creationId xmlns:p14="http://schemas.microsoft.com/office/powerpoint/2010/main" val="2120314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LØVSKOV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46112" y="2052918"/>
            <a:ext cx="11545888" cy="4195481"/>
          </a:xfrm>
        </p:spPr>
        <p:txBody>
          <a:bodyPr/>
          <a:lstStyle/>
          <a:p>
            <a:r>
              <a:rPr lang="da-DK" dirty="0"/>
              <a:t>Trives bedst i muldjord; østlige del af Danmark</a:t>
            </a:r>
          </a:p>
          <a:p>
            <a:r>
              <a:rPr lang="da-DK" dirty="0"/>
              <a:t>Dybere rodsystemer</a:t>
            </a:r>
          </a:p>
          <a:p>
            <a:r>
              <a:rPr lang="da-DK" dirty="0"/>
              <a:t>Svagt sure eller svagt basiske jordbunde</a:t>
            </a:r>
          </a:p>
          <a:p>
            <a:r>
              <a:rPr lang="da-DK" dirty="0"/>
              <a:t>Lys åben skov i vinteren/tidligt forår – Tæt og mørk skov om sommeren</a:t>
            </a:r>
          </a:p>
          <a:p>
            <a:r>
              <a:rPr lang="da-DK" dirty="0"/>
              <a:t>Bundflora om foråret mens der stadig er lysindstråling (fx anemoner, vorterod og urter)</a:t>
            </a:r>
          </a:p>
          <a:p>
            <a:r>
              <a:rPr lang="da-DK" dirty="0"/>
              <a:t>Flere nicher  - flere forskellige dyrearter – flere regnorme</a:t>
            </a:r>
          </a:p>
          <a:p>
            <a:r>
              <a:rPr lang="da-DK" dirty="0"/>
              <a:t>Nedbrydningshastigheden afhænger af bladtypen – ask nedbrydes hurtigt, bøg og eg langsommere pga. bakteriehæmmende stoffer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7989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SUCCESSION</a:t>
            </a:r>
            <a:br>
              <a:rPr lang="da-DK" dirty="0"/>
            </a:br>
            <a:r>
              <a:rPr lang="da-DK" sz="2000" dirty="0"/>
              <a:t>UDVIKLING AF ET PLANTESAMFUND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7" y="1646148"/>
            <a:ext cx="8606136" cy="5085443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8878186" y="1646148"/>
            <a:ext cx="3030279" cy="5085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Overgang fra plantesamfund bestående af hovedsageligt r-strateger til klimakssamfund bestående hovedsageligt af k-strateger </a:t>
            </a:r>
          </a:p>
        </p:txBody>
      </p:sp>
    </p:spTree>
    <p:extLst>
      <p:ext uri="{BB962C8B-B14F-4D97-AF65-F5344CB8AC3E}">
        <p14:creationId xmlns:p14="http://schemas.microsoft.com/office/powerpoint/2010/main" val="4131660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SUCCESSION</a:t>
            </a:r>
            <a:br>
              <a:rPr lang="da-DK" dirty="0"/>
            </a:br>
            <a:r>
              <a:rPr lang="da-DK" sz="2000" dirty="0"/>
              <a:t>UDVIKLING AF ET PLANTESAMFUND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80344" y="2052918"/>
            <a:ext cx="3208813" cy="4195481"/>
          </a:xfrm>
        </p:spPr>
        <p:txBody>
          <a:bodyPr/>
          <a:lstStyle/>
          <a:p>
            <a:r>
              <a:rPr lang="da-DK" dirty="0"/>
              <a:t>R-strateger; reproduktion er høj, mange, men små frø. Vokser hurtigt frem, hvor der pludseligt er lys</a:t>
            </a:r>
          </a:p>
          <a:p>
            <a:r>
              <a:rPr lang="da-DK" dirty="0"/>
              <a:t>K-strateger; konkurrence, få men større frø. Vokser langsommere og specialiserer sig i konkurrence af fx lys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157" y="2052919"/>
            <a:ext cx="4202844" cy="4805082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9667"/>
            <a:ext cx="4780344" cy="480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476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11668</TotalTime>
  <Words>284</Words>
  <Application>Microsoft Office PowerPoint</Application>
  <PresentationFormat>Widescreen</PresentationFormat>
  <Paragraphs>33</Paragraphs>
  <Slides>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1" baseType="lpstr">
      <vt:lpstr>Century Gothic</vt:lpstr>
      <vt:lpstr>Wingdings 3</vt:lpstr>
      <vt:lpstr>Ion</vt:lpstr>
      <vt:lpstr>LØVSKOV OG NÅLESKOV</vt:lpstr>
      <vt:lpstr>DANSKE SKOVE</vt:lpstr>
      <vt:lpstr>PowerPoint-præsentation</vt:lpstr>
      <vt:lpstr>NÅLESKOV</vt:lpstr>
      <vt:lpstr>PowerPoint-præsentation</vt:lpstr>
      <vt:lpstr>LØVSKOV</vt:lpstr>
      <vt:lpstr>SUCCESSION UDVIKLING AF ET PLANTESAMFUND</vt:lpstr>
      <vt:lpstr>SUCCESSION UDVIKLING AF ET PLANTESAMFUND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LØVSKOV OG NÅLESKOV</dc:title>
  <dc:creator>Vigga N�rgaard Madsb�ll</dc:creator>
  <cp:lastModifiedBy>Vigga Nørgaard Madsbøll</cp:lastModifiedBy>
  <cp:revision>14</cp:revision>
  <dcterms:created xsi:type="dcterms:W3CDTF">2017-04-18T07:39:46Z</dcterms:created>
  <dcterms:modified xsi:type="dcterms:W3CDTF">2026-05-03T19:05:12Z</dcterms:modified>
</cp:coreProperties>
</file>