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77FED-2FD9-4CDA-AB2E-8A7B392AE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Fosfor kredsløb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F7EDB1-5A82-486F-9533-FBB6635C4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65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7AB0A6-6080-48DF-A608-44A38B4A00E6}"/>
              </a:ext>
            </a:extLst>
          </p:cNvPr>
          <p:cNvSpPr/>
          <p:nvPr/>
        </p:nvSpPr>
        <p:spPr>
          <a:xfrm>
            <a:off x="0" y="0"/>
            <a:ext cx="3285461" cy="2073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Vigtig forskel fra N-kredsløb: </a:t>
            </a:r>
          </a:p>
          <a:p>
            <a:pPr algn="ctr"/>
            <a:r>
              <a:rPr lang="da-DK" dirty="0"/>
              <a:t>I N-kredsløb er størstedelen af N i atmosfæren</a:t>
            </a:r>
          </a:p>
          <a:p>
            <a:pPr algn="ctr"/>
            <a:r>
              <a:rPr lang="da-DK" dirty="0"/>
              <a:t>I P-kredsløb er størstedelen af P i jord, mineraler og sedimenter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4464E21-9FB9-4A3A-8FB9-16436AE8ACB7}"/>
              </a:ext>
            </a:extLst>
          </p:cNvPr>
          <p:cNvSpPr/>
          <p:nvPr/>
        </p:nvSpPr>
        <p:spPr>
          <a:xfrm>
            <a:off x="3480390" y="0"/>
            <a:ext cx="3285461" cy="2073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Fosfor bruges i:</a:t>
            </a:r>
          </a:p>
          <a:p>
            <a:pPr algn="ctr"/>
            <a:r>
              <a:rPr lang="da-DK" dirty="0"/>
              <a:t>RNA, DNA, fosfolipider, calciumfosfat i knogler samt energimolekylerne ATP og ADP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DF1FD5C-02EC-4C73-B5A5-6660D8B17BE8}"/>
              </a:ext>
            </a:extLst>
          </p:cNvPr>
          <p:cNvSpPr/>
          <p:nvPr/>
        </p:nvSpPr>
        <p:spPr>
          <a:xfrm>
            <a:off x="4433777" y="3072809"/>
            <a:ext cx="2339163" cy="2147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P</a:t>
            </a:r>
          </a:p>
          <a:p>
            <a:pPr algn="ctr"/>
            <a:r>
              <a:rPr lang="da-DK" sz="4000" dirty="0"/>
              <a:t>Fosfor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4EF1A0D-036B-4DC5-9513-9EBA5179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813" y="0"/>
            <a:ext cx="4945187" cy="70989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3463768-2337-4BC8-9136-710ADDD60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12" y="845479"/>
            <a:ext cx="4945187" cy="380339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B6C40D4-0F0A-46D6-A62C-401C95CB6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4084"/>
            <a:ext cx="3600303" cy="281258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0B85D01-8D22-4152-927D-0261F5C75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19641"/>
            <a:ext cx="4878385" cy="17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8EBF026-5B73-43C7-B15C-82935849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5" y="375044"/>
            <a:ext cx="10607917" cy="599385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87D7699-C373-45DA-BE13-07F58D78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90" y="4710574"/>
            <a:ext cx="2576910" cy="21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62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</TotalTime>
  <Words>47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Ion</vt:lpstr>
      <vt:lpstr>Fosfor kredsløb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Fosfor kredsløb</dc:title>
  <dc:creator>Vigga N�rgaard Madsb�ll</dc:creator>
  <cp:lastModifiedBy>Vigga Nørgaard Madsbøll</cp:lastModifiedBy>
  <cp:revision>4</cp:revision>
  <dcterms:created xsi:type="dcterms:W3CDTF">2019-05-05T15:52:01Z</dcterms:created>
  <dcterms:modified xsi:type="dcterms:W3CDTF">2026-05-03T19:07:06Z</dcterms:modified>
</cp:coreProperties>
</file>