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96" r:id="rId3"/>
    <p:sldId id="298" r:id="rId4"/>
    <p:sldId id="297" r:id="rId5"/>
    <p:sldId id="299" r:id="rId6"/>
    <p:sldId id="300" r:id="rId7"/>
    <p:sldId id="301" r:id="rId8"/>
    <p:sldId id="302" r:id="rId9"/>
    <p:sldId id="303" r:id="rId10"/>
    <p:sldId id="306" r:id="rId11"/>
    <p:sldId id="304" r:id="rId12"/>
    <p:sldId id="305" r:id="rId13"/>
    <p:sldId id="307" r:id="rId14"/>
    <p:sldId id="308" r:id="rId15"/>
    <p:sldId id="309" r:id="rId16"/>
    <p:sldId id="310" r:id="rId1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58BCAA-941E-4F9D-B64E-BCDAA1F8903A}" v="76" dt="2026-04-29T18:45:51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64183" autoAdjust="0"/>
  </p:normalViewPr>
  <p:slideViewPr>
    <p:cSldViewPr snapToGrid="0" snapToObjects="1">
      <p:cViewPr varScale="1">
        <p:scale>
          <a:sx n="40" d="100"/>
          <a:sy n="40" d="100"/>
        </p:scale>
        <p:origin x="41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lene Holdensen" userId="f6b1e063-3aa2-4a51-ad51-62cc0c14b1d2" providerId="ADAL" clId="{37FE54E5-8E79-48C8-B643-E3D32EFD439B}"/>
    <pc:docChg chg="undo custSel addSld delSld modSld sldOrd">
      <pc:chgData name="Marlene Holdensen" userId="f6b1e063-3aa2-4a51-ad51-62cc0c14b1d2" providerId="ADAL" clId="{37FE54E5-8E79-48C8-B643-E3D32EFD439B}" dt="2026-04-29T18:45:12.798" v="482" actId="20577"/>
      <pc:docMkLst>
        <pc:docMk/>
      </pc:docMkLst>
      <pc:sldChg chg="addSp delSp modSp mod">
        <pc:chgData name="Marlene Holdensen" userId="f6b1e063-3aa2-4a51-ad51-62cc0c14b1d2" providerId="ADAL" clId="{37FE54E5-8E79-48C8-B643-E3D32EFD439B}" dt="2026-04-29T18:12:46.404" v="20" actId="1076"/>
        <pc:sldMkLst>
          <pc:docMk/>
          <pc:sldMk cId="3698512914" sldId="256"/>
        </pc:sldMkLst>
        <pc:spChg chg="mod">
          <ac:chgData name="Marlene Holdensen" userId="f6b1e063-3aa2-4a51-ad51-62cc0c14b1d2" providerId="ADAL" clId="{37FE54E5-8E79-48C8-B643-E3D32EFD439B}" dt="2026-04-29T18:11:01.918" v="9" actId="20577"/>
          <ac:spMkLst>
            <pc:docMk/>
            <pc:sldMk cId="3698512914" sldId="256"/>
            <ac:spMk id="2" creationId="{00000000-0000-0000-0000-000000000000}"/>
          </ac:spMkLst>
        </pc:spChg>
        <pc:picChg chg="del">
          <ac:chgData name="Marlene Holdensen" userId="f6b1e063-3aa2-4a51-ad51-62cc0c14b1d2" providerId="ADAL" clId="{37FE54E5-8E79-48C8-B643-E3D32EFD439B}" dt="2026-04-29T18:12:13.900" v="10" actId="478"/>
          <ac:picMkLst>
            <pc:docMk/>
            <pc:sldMk cId="3698512914" sldId="256"/>
            <ac:picMk id="5" creationId="{39EC1279-CB36-B3A7-55AC-C8270FC55603}"/>
          </ac:picMkLst>
        </pc:picChg>
        <pc:picChg chg="add mod">
          <ac:chgData name="Marlene Holdensen" userId="f6b1e063-3aa2-4a51-ad51-62cc0c14b1d2" providerId="ADAL" clId="{37FE54E5-8E79-48C8-B643-E3D32EFD439B}" dt="2026-04-29T18:12:46.404" v="20" actId="1076"/>
          <ac:picMkLst>
            <pc:docMk/>
            <pc:sldMk cId="3698512914" sldId="256"/>
            <ac:picMk id="1026" creationId="{270ABC38-494B-89B3-FAD7-0C21CA0C9058}"/>
          </ac:picMkLst>
        </pc:picChg>
      </pc:sldChg>
      <pc:sldChg chg="add 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997906968" sldId="257"/>
        </pc:sldMkLst>
      </pc:sldChg>
      <pc:sldChg chg="add 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2769595094" sldId="258"/>
        </pc:sldMkLst>
      </pc:sldChg>
      <pc:sldChg chg="add 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2910596018" sldId="259"/>
        </pc:sldMkLst>
      </pc:sldChg>
      <pc:sldChg chg="add 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1800266502" sldId="260"/>
        </pc:sldMkLst>
      </pc:sldChg>
      <pc:sldChg chg="add 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871382979" sldId="261"/>
        </pc:sldMkLst>
      </pc:sldChg>
      <pc:sldChg chg="add 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30567753" sldId="262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2923649460" sldId="263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99329167" sldId="264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1603035450" sldId="265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717728991" sldId="266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207922524" sldId="267"/>
        </pc:sldMkLst>
      </pc:sldChg>
      <pc:sldChg chg="add 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753235168" sldId="268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2616225596" sldId="269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0" sldId="270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0" sldId="271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2621547140" sldId="294"/>
        </pc:sldMkLst>
      </pc:sldChg>
      <pc:sldChg chg="del">
        <pc:chgData name="Marlene Holdensen" userId="f6b1e063-3aa2-4a51-ad51-62cc0c14b1d2" providerId="ADAL" clId="{37FE54E5-8E79-48C8-B643-E3D32EFD439B}" dt="2026-04-29T18:36:55.381" v="446" actId="47"/>
        <pc:sldMkLst>
          <pc:docMk/>
          <pc:sldMk cId="0" sldId="295"/>
        </pc:sldMkLst>
      </pc:sldChg>
      <pc:sldChg chg="addSp delSp modSp add mod">
        <pc:chgData name="Marlene Holdensen" userId="f6b1e063-3aa2-4a51-ad51-62cc0c14b1d2" providerId="ADAL" clId="{37FE54E5-8E79-48C8-B643-E3D32EFD439B}" dt="2026-04-29T18:15:37.752" v="70" actId="20577"/>
        <pc:sldMkLst>
          <pc:docMk/>
          <pc:sldMk cId="756078387" sldId="296"/>
        </pc:sldMkLst>
        <pc:spChg chg="add del mod">
          <ac:chgData name="Marlene Holdensen" userId="f6b1e063-3aa2-4a51-ad51-62cc0c14b1d2" providerId="ADAL" clId="{37FE54E5-8E79-48C8-B643-E3D32EFD439B}" dt="2026-04-29T18:15:37.752" v="70" actId="20577"/>
          <ac:spMkLst>
            <pc:docMk/>
            <pc:sldMk cId="756078387" sldId="296"/>
            <ac:spMk id="2" creationId="{F7DC3CCF-0BC1-42E0-1C6B-F16506ADCB94}"/>
          </ac:spMkLst>
        </pc:spChg>
        <pc:spChg chg="mod">
          <ac:chgData name="Marlene Holdensen" userId="f6b1e063-3aa2-4a51-ad51-62cc0c14b1d2" providerId="ADAL" clId="{37FE54E5-8E79-48C8-B643-E3D32EFD439B}" dt="2026-04-29T18:15:30.872" v="67" actId="255"/>
          <ac:spMkLst>
            <pc:docMk/>
            <pc:sldMk cId="756078387" sldId="296"/>
            <ac:spMk id="7" creationId="{E6EA6EC8-24E5-4192-D15D-5E1179A5BE45}"/>
          </ac:spMkLst>
        </pc:spChg>
      </pc:sldChg>
      <pc:sldChg chg="modSp add mod ord">
        <pc:chgData name="Marlene Holdensen" userId="f6b1e063-3aa2-4a51-ad51-62cc0c14b1d2" providerId="ADAL" clId="{37FE54E5-8E79-48C8-B643-E3D32EFD439B}" dt="2026-04-29T18:19:53.669" v="207" actId="255"/>
        <pc:sldMkLst>
          <pc:docMk/>
          <pc:sldMk cId="1270530038" sldId="297"/>
        </pc:sldMkLst>
        <pc:spChg chg="mod">
          <ac:chgData name="Marlene Holdensen" userId="f6b1e063-3aa2-4a51-ad51-62cc0c14b1d2" providerId="ADAL" clId="{37FE54E5-8E79-48C8-B643-E3D32EFD439B}" dt="2026-04-29T18:19:20.303" v="201"/>
          <ac:spMkLst>
            <pc:docMk/>
            <pc:sldMk cId="1270530038" sldId="297"/>
            <ac:spMk id="2" creationId="{2073A5B1-7B2A-F50F-5064-35693E0B0BDB}"/>
          </ac:spMkLst>
        </pc:spChg>
        <pc:spChg chg="mod">
          <ac:chgData name="Marlene Holdensen" userId="f6b1e063-3aa2-4a51-ad51-62cc0c14b1d2" providerId="ADAL" clId="{37FE54E5-8E79-48C8-B643-E3D32EFD439B}" dt="2026-04-29T18:19:53.669" v="207" actId="255"/>
          <ac:spMkLst>
            <pc:docMk/>
            <pc:sldMk cId="1270530038" sldId="297"/>
            <ac:spMk id="7" creationId="{3F4E6673-E9D3-0317-597D-427704DF3722}"/>
          </ac:spMkLst>
        </pc:spChg>
      </pc:sldChg>
      <pc:sldChg chg="add del">
        <pc:chgData name="Marlene Holdensen" userId="f6b1e063-3aa2-4a51-ad51-62cc0c14b1d2" providerId="ADAL" clId="{37FE54E5-8E79-48C8-B643-E3D32EFD439B}" dt="2026-04-29T18:13:35.608" v="29"/>
        <pc:sldMkLst>
          <pc:docMk/>
          <pc:sldMk cId="1615654767" sldId="297"/>
        </pc:sldMkLst>
      </pc:sldChg>
      <pc:sldChg chg="modSp add mod">
        <pc:chgData name="Marlene Holdensen" userId="f6b1e063-3aa2-4a51-ad51-62cc0c14b1d2" providerId="ADAL" clId="{37FE54E5-8E79-48C8-B643-E3D32EFD439B}" dt="2026-04-29T18:18:20.195" v="197" actId="6549"/>
        <pc:sldMkLst>
          <pc:docMk/>
          <pc:sldMk cId="3241417123" sldId="298"/>
        </pc:sldMkLst>
        <pc:spChg chg="mod">
          <ac:chgData name="Marlene Holdensen" userId="f6b1e063-3aa2-4a51-ad51-62cc0c14b1d2" providerId="ADAL" clId="{37FE54E5-8E79-48C8-B643-E3D32EFD439B}" dt="2026-04-29T18:16:48.104" v="148" actId="20577"/>
          <ac:spMkLst>
            <pc:docMk/>
            <pc:sldMk cId="3241417123" sldId="298"/>
            <ac:spMk id="2" creationId="{44995E13-3C37-6E5F-7553-EF01D909F48A}"/>
          </ac:spMkLst>
        </pc:spChg>
        <pc:spChg chg="mod">
          <ac:chgData name="Marlene Holdensen" userId="f6b1e063-3aa2-4a51-ad51-62cc0c14b1d2" providerId="ADAL" clId="{37FE54E5-8E79-48C8-B643-E3D32EFD439B}" dt="2026-04-29T18:18:20.195" v="197" actId="6549"/>
          <ac:spMkLst>
            <pc:docMk/>
            <pc:sldMk cId="3241417123" sldId="298"/>
            <ac:spMk id="7" creationId="{43110DD4-3CB7-2980-D069-5C56E4BD17C3}"/>
          </ac:spMkLst>
        </pc:spChg>
      </pc:sldChg>
      <pc:sldChg chg="add del">
        <pc:chgData name="Marlene Holdensen" userId="f6b1e063-3aa2-4a51-ad51-62cc0c14b1d2" providerId="ADAL" clId="{37FE54E5-8E79-48C8-B643-E3D32EFD439B}" dt="2026-04-29T18:13:34.939" v="28"/>
        <pc:sldMkLst>
          <pc:docMk/>
          <pc:sldMk cId="3717846820" sldId="298"/>
        </pc:sldMkLst>
      </pc:sldChg>
      <pc:sldChg chg="add del">
        <pc:chgData name="Marlene Holdensen" userId="f6b1e063-3aa2-4a51-ad51-62cc0c14b1d2" providerId="ADAL" clId="{37FE54E5-8E79-48C8-B643-E3D32EFD439B}" dt="2026-04-29T18:13:34.596" v="27"/>
        <pc:sldMkLst>
          <pc:docMk/>
          <pc:sldMk cId="112490630" sldId="299"/>
        </pc:sldMkLst>
      </pc:sldChg>
      <pc:sldChg chg="modSp add mod">
        <pc:chgData name="Marlene Holdensen" userId="f6b1e063-3aa2-4a51-ad51-62cc0c14b1d2" providerId="ADAL" clId="{37FE54E5-8E79-48C8-B643-E3D32EFD439B}" dt="2026-04-29T18:21:16.256" v="215" actId="255"/>
        <pc:sldMkLst>
          <pc:docMk/>
          <pc:sldMk cId="1922062872" sldId="299"/>
        </pc:sldMkLst>
        <pc:spChg chg="mod">
          <ac:chgData name="Marlene Holdensen" userId="f6b1e063-3aa2-4a51-ad51-62cc0c14b1d2" providerId="ADAL" clId="{37FE54E5-8E79-48C8-B643-E3D32EFD439B}" dt="2026-04-29T18:20:52.349" v="211"/>
          <ac:spMkLst>
            <pc:docMk/>
            <pc:sldMk cId="1922062872" sldId="299"/>
            <ac:spMk id="2" creationId="{0A18BE37-4EDD-F4BF-11AE-D7154D10FBC4}"/>
          </ac:spMkLst>
        </pc:spChg>
        <pc:spChg chg="mod">
          <ac:chgData name="Marlene Holdensen" userId="f6b1e063-3aa2-4a51-ad51-62cc0c14b1d2" providerId="ADAL" clId="{37FE54E5-8E79-48C8-B643-E3D32EFD439B}" dt="2026-04-29T18:21:16.256" v="215" actId="255"/>
          <ac:spMkLst>
            <pc:docMk/>
            <pc:sldMk cId="1922062872" sldId="299"/>
            <ac:spMk id="7" creationId="{4E237ADA-389C-436E-914B-E438750C106C}"/>
          </ac:spMkLst>
        </pc:spChg>
      </pc:sldChg>
      <pc:sldChg chg="add del">
        <pc:chgData name="Marlene Holdensen" userId="f6b1e063-3aa2-4a51-ad51-62cc0c14b1d2" providerId="ADAL" clId="{37FE54E5-8E79-48C8-B643-E3D32EFD439B}" dt="2026-04-29T18:13:34.344" v="26"/>
        <pc:sldMkLst>
          <pc:docMk/>
          <pc:sldMk cId="1191840519" sldId="300"/>
        </pc:sldMkLst>
      </pc:sldChg>
      <pc:sldChg chg="modSp add mod">
        <pc:chgData name="Marlene Holdensen" userId="f6b1e063-3aa2-4a51-ad51-62cc0c14b1d2" providerId="ADAL" clId="{37FE54E5-8E79-48C8-B643-E3D32EFD439B}" dt="2026-04-29T18:22:18.148" v="230" actId="6549"/>
        <pc:sldMkLst>
          <pc:docMk/>
          <pc:sldMk cId="1603298555" sldId="300"/>
        </pc:sldMkLst>
        <pc:spChg chg="mod">
          <ac:chgData name="Marlene Holdensen" userId="f6b1e063-3aa2-4a51-ad51-62cc0c14b1d2" providerId="ADAL" clId="{37FE54E5-8E79-48C8-B643-E3D32EFD439B}" dt="2026-04-29T18:21:47.855" v="218"/>
          <ac:spMkLst>
            <pc:docMk/>
            <pc:sldMk cId="1603298555" sldId="300"/>
            <ac:spMk id="2" creationId="{A2E93C29-D7C9-EAA9-0D46-6EA0A2B8759C}"/>
          </ac:spMkLst>
        </pc:spChg>
        <pc:spChg chg="mod">
          <ac:chgData name="Marlene Holdensen" userId="f6b1e063-3aa2-4a51-ad51-62cc0c14b1d2" providerId="ADAL" clId="{37FE54E5-8E79-48C8-B643-E3D32EFD439B}" dt="2026-04-29T18:22:18.148" v="230" actId="6549"/>
          <ac:spMkLst>
            <pc:docMk/>
            <pc:sldMk cId="1603298555" sldId="300"/>
            <ac:spMk id="7" creationId="{029A3988-0655-DF55-405D-A36876F6E0A8}"/>
          </ac:spMkLst>
        </pc:spChg>
      </pc:sldChg>
      <pc:sldChg chg="modSp add mod">
        <pc:chgData name="Marlene Holdensen" userId="f6b1e063-3aa2-4a51-ad51-62cc0c14b1d2" providerId="ADAL" clId="{37FE54E5-8E79-48C8-B643-E3D32EFD439B}" dt="2026-04-29T18:23:24.324" v="243" actId="255"/>
        <pc:sldMkLst>
          <pc:docMk/>
          <pc:sldMk cId="1608023061" sldId="301"/>
        </pc:sldMkLst>
        <pc:spChg chg="mod">
          <ac:chgData name="Marlene Holdensen" userId="f6b1e063-3aa2-4a51-ad51-62cc0c14b1d2" providerId="ADAL" clId="{37FE54E5-8E79-48C8-B643-E3D32EFD439B}" dt="2026-04-29T18:23:03.052" v="235" actId="20577"/>
          <ac:spMkLst>
            <pc:docMk/>
            <pc:sldMk cId="1608023061" sldId="301"/>
            <ac:spMk id="2" creationId="{193AD9D8-F0A9-1756-F2C7-B919A5BEB2A7}"/>
          </ac:spMkLst>
        </pc:spChg>
        <pc:spChg chg="mod">
          <ac:chgData name="Marlene Holdensen" userId="f6b1e063-3aa2-4a51-ad51-62cc0c14b1d2" providerId="ADAL" clId="{37FE54E5-8E79-48C8-B643-E3D32EFD439B}" dt="2026-04-29T18:23:24.324" v="243" actId="255"/>
          <ac:spMkLst>
            <pc:docMk/>
            <pc:sldMk cId="1608023061" sldId="301"/>
            <ac:spMk id="7" creationId="{85D119CD-FB0D-A34C-5041-7185C408A8C8}"/>
          </ac:spMkLst>
        </pc:spChg>
      </pc:sldChg>
      <pc:sldChg chg="modSp add mod">
        <pc:chgData name="Marlene Holdensen" userId="f6b1e063-3aa2-4a51-ad51-62cc0c14b1d2" providerId="ADAL" clId="{37FE54E5-8E79-48C8-B643-E3D32EFD439B}" dt="2026-04-29T18:24:38.701" v="251" actId="5793"/>
        <pc:sldMkLst>
          <pc:docMk/>
          <pc:sldMk cId="1220538301" sldId="302"/>
        </pc:sldMkLst>
        <pc:spChg chg="mod">
          <ac:chgData name="Marlene Holdensen" userId="f6b1e063-3aa2-4a51-ad51-62cc0c14b1d2" providerId="ADAL" clId="{37FE54E5-8E79-48C8-B643-E3D32EFD439B}" dt="2026-04-29T18:24:16.690" v="246"/>
          <ac:spMkLst>
            <pc:docMk/>
            <pc:sldMk cId="1220538301" sldId="302"/>
            <ac:spMk id="2" creationId="{0F3A1F5F-C4C8-14A1-58C4-C4338E2FE72F}"/>
          </ac:spMkLst>
        </pc:spChg>
        <pc:spChg chg="mod">
          <ac:chgData name="Marlene Holdensen" userId="f6b1e063-3aa2-4a51-ad51-62cc0c14b1d2" providerId="ADAL" clId="{37FE54E5-8E79-48C8-B643-E3D32EFD439B}" dt="2026-04-29T18:24:38.701" v="251" actId="5793"/>
          <ac:spMkLst>
            <pc:docMk/>
            <pc:sldMk cId="1220538301" sldId="302"/>
            <ac:spMk id="7" creationId="{06DFDC65-FEF3-17BE-4C15-00ED7DFA6E29}"/>
          </ac:spMkLst>
        </pc:spChg>
      </pc:sldChg>
      <pc:sldChg chg="modSp add mod ord">
        <pc:chgData name="Marlene Holdensen" userId="f6b1e063-3aa2-4a51-ad51-62cc0c14b1d2" providerId="ADAL" clId="{37FE54E5-8E79-48C8-B643-E3D32EFD439B}" dt="2026-04-29T18:30:11.768" v="297"/>
        <pc:sldMkLst>
          <pc:docMk/>
          <pc:sldMk cId="292894195" sldId="303"/>
        </pc:sldMkLst>
        <pc:spChg chg="mod">
          <ac:chgData name="Marlene Holdensen" userId="f6b1e063-3aa2-4a51-ad51-62cc0c14b1d2" providerId="ADAL" clId="{37FE54E5-8E79-48C8-B643-E3D32EFD439B}" dt="2026-04-29T18:28:24.656" v="284" actId="20577"/>
          <ac:spMkLst>
            <pc:docMk/>
            <pc:sldMk cId="292894195" sldId="303"/>
            <ac:spMk id="2" creationId="{BFDD931C-956C-00ED-4BC3-DF409ADC4101}"/>
          </ac:spMkLst>
        </pc:spChg>
        <pc:spChg chg="mod">
          <ac:chgData name="Marlene Holdensen" userId="f6b1e063-3aa2-4a51-ad51-62cc0c14b1d2" providerId="ADAL" clId="{37FE54E5-8E79-48C8-B643-E3D32EFD439B}" dt="2026-04-29T18:30:02.447" v="295" actId="255"/>
          <ac:spMkLst>
            <pc:docMk/>
            <pc:sldMk cId="292894195" sldId="303"/>
            <ac:spMk id="7" creationId="{D0A213DD-8CC9-4ACD-4994-7C4B07AFB97D}"/>
          </ac:spMkLst>
        </pc:spChg>
      </pc:sldChg>
      <pc:sldChg chg="modSp add mod">
        <pc:chgData name="Marlene Holdensen" userId="f6b1e063-3aa2-4a51-ad51-62cc0c14b1d2" providerId="ADAL" clId="{37FE54E5-8E79-48C8-B643-E3D32EFD439B}" dt="2026-04-29T18:32:08.469" v="337" actId="20577"/>
        <pc:sldMkLst>
          <pc:docMk/>
          <pc:sldMk cId="2836798417" sldId="304"/>
        </pc:sldMkLst>
        <pc:spChg chg="mod">
          <ac:chgData name="Marlene Holdensen" userId="f6b1e063-3aa2-4a51-ad51-62cc0c14b1d2" providerId="ADAL" clId="{37FE54E5-8E79-48C8-B643-E3D32EFD439B}" dt="2026-04-29T18:32:08.469" v="337" actId="20577"/>
          <ac:spMkLst>
            <pc:docMk/>
            <pc:sldMk cId="2836798417" sldId="304"/>
            <ac:spMk id="2" creationId="{E930B976-84A3-026D-60A7-96604D1915FC}"/>
          </ac:spMkLst>
        </pc:spChg>
        <pc:spChg chg="mod">
          <ac:chgData name="Marlene Holdensen" userId="f6b1e063-3aa2-4a51-ad51-62cc0c14b1d2" providerId="ADAL" clId="{37FE54E5-8E79-48C8-B643-E3D32EFD439B}" dt="2026-04-29T18:31:43.276" v="315" actId="20577"/>
          <ac:spMkLst>
            <pc:docMk/>
            <pc:sldMk cId="2836798417" sldId="304"/>
            <ac:spMk id="7" creationId="{EDBE8E6A-EFDC-90E6-DE50-69AE1961507A}"/>
          </ac:spMkLst>
        </pc:spChg>
      </pc:sldChg>
      <pc:sldChg chg="modSp add mod modNotesTx">
        <pc:chgData name="Marlene Holdensen" userId="f6b1e063-3aa2-4a51-ad51-62cc0c14b1d2" providerId="ADAL" clId="{37FE54E5-8E79-48C8-B643-E3D32EFD439B}" dt="2026-04-29T18:35:35.547" v="439" actId="20577"/>
        <pc:sldMkLst>
          <pc:docMk/>
          <pc:sldMk cId="879326491" sldId="305"/>
        </pc:sldMkLst>
        <pc:spChg chg="mod">
          <ac:chgData name="Marlene Holdensen" userId="f6b1e063-3aa2-4a51-ad51-62cc0c14b1d2" providerId="ADAL" clId="{37FE54E5-8E79-48C8-B643-E3D32EFD439B}" dt="2026-04-29T18:33:02.649" v="352" actId="20577"/>
          <ac:spMkLst>
            <pc:docMk/>
            <pc:sldMk cId="879326491" sldId="305"/>
            <ac:spMk id="2" creationId="{87A01C83-029F-ACB4-126E-7D6284DA4A76}"/>
          </ac:spMkLst>
        </pc:spChg>
        <pc:spChg chg="mod">
          <ac:chgData name="Marlene Holdensen" userId="f6b1e063-3aa2-4a51-ad51-62cc0c14b1d2" providerId="ADAL" clId="{37FE54E5-8E79-48C8-B643-E3D32EFD439B}" dt="2026-04-29T18:33:33.331" v="375" actId="20577"/>
          <ac:spMkLst>
            <pc:docMk/>
            <pc:sldMk cId="879326491" sldId="305"/>
            <ac:spMk id="7" creationId="{4C530680-67B1-E389-8979-8826C127DDD5}"/>
          </ac:spMkLst>
        </pc:spChg>
      </pc:sldChg>
      <pc:sldChg chg="addSp delSp modSp new mod">
        <pc:chgData name="Marlene Holdensen" userId="f6b1e063-3aa2-4a51-ad51-62cc0c14b1d2" providerId="ADAL" clId="{37FE54E5-8E79-48C8-B643-E3D32EFD439B}" dt="2026-04-29T18:27:34.061" v="275" actId="255"/>
        <pc:sldMkLst>
          <pc:docMk/>
          <pc:sldMk cId="1010931787" sldId="306"/>
        </pc:sldMkLst>
        <pc:spChg chg="del">
          <ac:chgData name="Marlene Holdensen" userId="f6b1e063-3aa2-4a51-ad51-62cc0c14b1d2" providerId="ADAL" clId="{37FE54E5-8E79-48C8-B643-E3D32EFD439B}" dt="2026-04-29T18:26:52.512" v="272" actId="478"/>
          <ac:spMkLst>
            <pc:docMk/>
            <pc:sldMk cId="1010931787" sldId="306"/>
            <ac:spMk id="2" creationId="{2E475882-D3CB-1AC6-5B9D-0530095F1D54}"/>
          </ac:spMkLst>
        </pc:spChg>
        <pc:spChg chg="add mod">
          <ac:chgData name="Marlene Holdensen" userId="f6b1e063-3aa2-4a51-ad51-62cc0c14b1d2" providerId="ADAL" clId="{37FE54E5-8E79-48C8-B643-E3D32EFD439B}" dt="2026-04-29T18:25:46.111" v="258"/>
          <ac:spMkLst>
            <pc:docMk/>
            <pc:sldMk cId="1010931787" sldId="306"/>
            <ac:spMk id="4" creationId="{1CF319C5-920C-E63E-B733-CA731326EF37}"/>
          </ac:spMkLst>
        </pc:spChg>
        <pc:spChg chg="add mod">
          <ac:chgData name="Marlene Holdensen" userId="f6b1e063-3aa2-4a51-ad51-62cc0c14b1d2" providerId="ADAL" clId="{37FE54E5-8E79-48C8-B643-E3D32EFD439B}" dt="2026-04-29T18:25:46.111" v="258"/>
          <ac:spMkLst>
            <pc:docMk/>
            <pc:sldMk cId="1010931787" sldId="306"/>
            <ac:spMk id="5" creationId="{BC50AD2B-97AD-2381-C832-3E2C8C57EDE9}"/>
          </ac:spMkLst>
        </pc:spChg>
        <pc:spChg chg="add del mod">
          <ac:chgData name="Marlene Holdensen" userId="f6b1e063-3aa2-4a51-ad51-62cc0c14b1d2" providerId="ADAL" clId="{37FE54E5-8E79-48C8-B643-E3D32EFD439B}" dt="2026-04-29T18:25:59.117" v="262" actId="478"/>
          <ac:spMkLst>
            <pc:docMk/>
            <pc:sldMk cId="1010931787" sldId="306"/>
            <ac:spMk id="7" creationId="{77DB12E5-71C0-4EC8-96A8-695075FA8F89}"/>
          </ac:spMkLst>
        </pc:spChg>
        <pc:spChg chg="add del mod">
          <ac:chgData name="Marlene Holdensen" userId="f6b1e063-3aa2-4a51-ad51-62cc0c14b1d2" providerId="ADAL" clId="{37FE54E5-8E79-48C8-B643-E3D32EFD439B}" dt="2026-04-29T18:26:07.039" v="264" actId="478"/>
          <ac:spMkLst>
            <pc:docMk/>
            <pc:sldMk cId="1010931787" sldId="306"/>
            <ac:spMk id="8" creationId="{F6A94982-2A32-4698-72E4-27AAC92D4488}"/>
          </ac:spMkLst>
        </pc:spChg>
        <pc:spChg chg="add del mod">
          <ac:chgData name="Marlene Holdensen" userId="f6b1e063-3aa2-4a51-ad51-62cc0c14b1d2" providerId="ADAL" clId="{37FE54E5-8E79-48C8-B643-E3D32EFD439B}" dt="2026-04-29T18:26:12.129" v="266" actId="478"/>
          <ac:spMkLst>
            <pc:docMk/>
            <pc:sldMk cId="1010931787" sldId="306"/>
            <ac:spMk id="10" creationId="{602C00DD-B5A1-B055-02F3-05FA95F04677}"/>
          </ac:spMkLst>
        </pc:spChg>
        <pc:spChg chg="add del mod">
          <ac:chgData name="Marlene Holdensen" userId="f6b1e063-3aa2-4a51-ad51-62cc0c14b1d2" providerId="ADAL" clId="{37FE54E5-8E79-48C8-B643-E3D32EFD439B}" dt="2026-04-29T18:26:12.129" v="266" actId="478"/>
          <ac:spMkLst>
            <pc:docMk/>
            <pc:sldMk cId="1010931787" sldId="306"/>
            <ac:spMk id="11" creationId="{1C499769-4DBB-98E8-9E15-4534CD5DDF54}"/>
          </ac:spMkLst>
        </pc:spChg>
        <pc:spChg chg="add del mod">
          <ac:chgData name="Marlene Holdensen" userId="f6b1e063-3aa2-4a51-ad51-62cc0c14b1d2" providerId="ADAL" clId="{37FE54E5-8E79-48C8-B643-E3D32EFD439B}" dt="2026-04-29T18:26:22.605" v="269" actId="478"/>
          <ac:spMkLst>
            <pc:docMk/>
            <pc:sldMk cId="1010931787" sldId="306"/>
            <ac:spMk id="13" creationId="{0573E037-57EB-7692-9767-70B4B29D15BA}"/>
          </ac:spMkLst>
        </pc:spChg>
        <pc:spChg chg="add del mod">
          <ac:chgData name="Marlene Holdensen" userId="f6b1e063-3aa2-4a51-ad51-62cc0c14b1d2" providerId="ADAL" clId="{37FE54E5-8E79-48C8-B643-E3D32EFD439B}" dt="2026-04-29T18:26:22.605" v="269" actId="478"/>
          <ac:spMkLst>
            <pc:docMk/>
            <pc:sldMk cId="1010931787" sldId="306"/>
            <ac:spMk id="14" creationId="{224CF6E9-72FB-2CDE-1920-0A3B433FE961}"/>
          </ac:spMkLst>
        </pc:spChg>
        <pc:graphicFrameChg chg="add mod">
          <ac:chgData name="Marlene Holdensen" userId="f6b1e063-3aa2-4a51-ad51-62cc0c14b1d2" providerId="ADAL" clId="{37FE54E5-8E79-48C8-B643-E3D32EFD439B}" dt="2026-04-29T18:25:45.232" v="257" actId="14100"/>
          <ac:graphicFrameMkLst>
            <pc:docMk/>
            <pc:sldMk cId="1010931787" sldId="306"/>
            <ac:graphicFrameMk id="3" creationId="{065D3A73-4508-15B0-50AA-CB645391BDB4}"/>
          </ac:graphicFrameMkLst>
        </pc:graphicFrameChg>
        <pc:graphicFrameChg chg="add del mod">
          <ac:chgData name="Marlene Holdensen" userId="f6b1e063-3aa2-4a51-ad51-62cc0c14b1d2" providerId="ADAL" clId="{37FE54E5-8E79-48C8-B643-E3D32EFD439B}" dt="2026-04-29T18:26:02.598" v="263" actId="478"/>
          <ac:graphicFrameMkLst>
            <pc:docMk/>
            <pc:sldMk cId="1010931787" sldId="306"/>
            <ac:graphicFrameMk id="6" creationId="{6B2A1BD3-EEDF-7C43-F02F-8AF5DF0D8051}"/>
          </ac:graphicFrameMkLst>
        </pc:graphicFrameChg>
        <pc:graphicFrameChg chg="add del mod">
          <ac:chgData name="Marlene Holdensen" userId="f6b1e063-3aa2-4a51-ad51-62cc0c14b1d2" providerId="ADAL" clId="{37FE54E5-8E79-48C8-B643-E3D32EFD439B}" dt="2026-04-29T18:26:12.129" v="266" actId="478"/>
          <ac:graphicFrameMkLst>
            <pc:docMk/>
            <pc:sldMk cId="1010931787" sldId="306"/>
            <ac:graphicFrameMk id="9" creationId="{044A14A6-E887-161A-9481-A7A2B7C97C5A}"/>
          </ac:graphicFrameMkLst>
        </pc:graphicFrameChg>
        <pc:graphicFrameChg chg="add del mod">
          <ac:chgData name="Marlene Holdensen" userId="f6b1e063-3aa2-4a51-ad51-62cc0c14b1d2" providerId="ADAL" clId="{37FE54E5-8E79-48C8-B643-E3D32EFD439B}" dt="2026-04-29T18:26:22.605" v="269" actId="478"/>
          <ac:graphicFrameMkLst>
            <pc:docMk/>
            <pc:sldMk cId="1010931787" sldId="306"/>
            <ac:graphicFrameMk id="12" creationId="{9FDAFA48-32D7-74DE-B6FD-7867CE0A5055}"/>
          </ac:graphicFrameMkLst>
        </pc:graphicFrameChg>
        <pc:graphicFrameChg chg="add mod modGraphic">
          <ac:chgData name="Marlene Holdensen" userId="f6b1e063-3aa2-4a51-ad51-62cc0c14b1d2" providerId="ADAL" clId="{37FE54E5-8E79-48C8-B643-E3D32EFD439B}" dt="2026-04-29T18:27:34.061" v="275" actId="255"/>
          <ac:graphicFrameMkLst>
            <pc:docMk/>
            <pc:sldMk cId="1010931787" sldId="306"/>
            <ac:graphicFrameMk id="15" creationId="{E75FABFF-3F94-E585-C87C-47A82BDA9DD8}"/>
          </ac:graphicFrameMkLst>
        </pc:graphicFrameChg>
      </pc:sldChg>
      <pc:sldChg chg="modSp add mod modNotesTx">
        <pc:chgData name="Marlene Holdensen" userId="f6b1e063-3aa2-4a51-ad51-62cc0c14b1d2" providerId="ADAL" clId="{37FE54E5-8E79-48C8-B643-E3D32EFD439B}" dt="2026-04-29T18:38:26.531" v="461" actId="20577"/>
        <pc:sldMkLst>
          <pc:docMk/>
          <pc:sldMk cId="1657177847" sldId="307"/>
        </pc:sldMkLst>
        <pc:spChg chg="mod">
          <ac:chgData name="Marlene Holdensen" userId="f6b1e063-3aa2-4a51-ad51-62cc0c14b1d2" providerId="ADAL" clId="{37FE54E5-8E79-48C8-B643-E3D32EFD439B}" dt="2026-04-29T18:37:59.263" v="457" actId="20577"/>
          <ac:spMkLst>
            <pc:docMk/>
            <pc:sldMk cId="1657177847" sldId="307"/>
            <ac:spMk id="2" creationId="{0C868397-B625-52DD-4377-E3C2F252A22D}"/>
          </ac:spMkLst>
        </pc:spChg>
        <pc:spChg chg="mod">
          <ac:chgData name="Marlene Holdensen" userId="f6b1e063-3aa2-4a51-ad51-62cc0c14b1d2" providerId="ADAL" clId="{37FE54E5-8E79-48C8-B643-E3D32EFD439B}" dt="2026-04-29T18:38:14.950" v="460" actId="20577"/>
          <ac:spMkLst>
            <pc:docMk/>
            <pc:sldMk cId="1657177847" sldId="307"/>
            <ac:spMk id="7" creationId="{57097376-D8EB-58B8-CEA0-A15CF71A9560}"/>
          </ac:spMkLst>
        </pc:spChg>
      </pc:sldChg>
      <pc:sldChg chg="modSp add mod modNotesTx">
        <pc:chgData name="Marlene Holdensen" userId="f6b1e063-3aa2-4a51-ad51-62cc0c14b1d2" providerId="ADAL" clId="{37FE54E5-8E79-48C8-B643-E3D32EFD439B}" dt="2026-04-29T18:43:01.079" v="473" actId="20577"/>
        <pc:sldMkLst>
          <pc:docMk/>
          <pc:sldMk cId="2424628063" sldId="308"/>
        </pc:sldMkLst>
        <pc:spChg chg="mod">
          <ac:chgData name="Marlene Holdensen" userId="f6b1e063-3aa2-4a51-ad51-62cc0c14b1d2" providerId="ADAL" clId="{37FE54E5-8E79-48C8-B643-E3D32EFD439B}" dt="2026-04-29T18:39:15.702" v="472" actId="255"/>
          <ac:spMkLst>
            <pc:docMk/>
            <pc:sldMk cId="2424628063" sldId="308"/>
            <ac:spMk id="2" creationId="{7FA408EC-27D4-DB18-1B0A-E04038C08251}"/>
          </ac:spMkLst>
        </pc:spChg>
        <pc:spChg chg="mod">
          <ac:chgData name="Marlene Holdensen" userId="f6b1e063-3aa2-4a51-ad51-62cc0c14b1d2" providerId="ADAL" clId="{37FE54E5-8E79-48C8-B643-E3D32EFD439B}" dt="2026-04-29T18:39:02.332" v="470" actId="21"/>
          <ac:spMkLst>
            <pc:docMk/>
            <pc:sldMk cId="2424628063" sldId="308"/>
            <ac:spMk id="7" creationId="{9FA31257-B246-72B5-5F12-B6FCB0E4EB69}"/>
          </ac:spMkLst>
        </pc:spChg>
      </pc:sldChg>
      <pc:sldChg chg="addSp delSp modSp add mod modNotesTx">
        <pc:chgData name="Marlene Holdensen" userId="f6b1e063-3aa2-4a51-ad51-62cc0c14b1d2" providerId="ADAL" clId="{37FE54E5-8E79-48C8-B643-E3D32EFD439B}" dt="2026-04-29T18:45:12.798" v="482" actId="20577"/>
        <pc:sldMkLst>
          <pc:docMk/>
          <pc:sldMk cId="2480617666" sldId="309"/>
        </pc:sldMkLst>
        <pc:spChg chg="mod">
          <ac:chgData name="Marlene Holdensen" userId="f6b1e063-3aa2-4a51-ad51-62cc0c14b1d2" providerId="ADAL" clId="{37FE54E5-8E79-48C8-B643-E3D32EFD439B}" dt="2026-04-29T18:44:36.173" v="477" actId="255"/>
          <ac:spMkLst>
            <pc:docMk/>
            <pc:sldMk cId="2480617666" sldId="309"/>
            <ac:spMk id="2" creationId="{B8A7555C-5CAB-C335-0C11-127CB414CAE3}"/>
          </ac:spMkLst>
        </pc:spChg>
        <pc:spChg chg="add del">
          <ac:chgData name="Marlene Holdensen" userId="f6b1e063-3aa2-4a51-ad51-62cc0c14b1d2" providerId="ADAL" clId="{37FE54E5-8E79-48C8-B643-E3D32EFD439B}" dt="2026-04-29T18:44:10.008" v="475" actId="22"/>
          <ac:spMkLst>
            <pc:docMk/>
            <pc:sldMk cId="2480617666" sldId="309"/>
            <ac:spMk id="4" creationId="{406C1004-6D89-3F00-29D2-ECC8A9A6D55B}"/>
          </ac:spMkLst>
        </pc:spChg>
        <pc:spChg chg="mod">
          <ac:chgData name="Marlene Holdensen" userId="f6b1e063-3aa2-4a51-ad51-62cc0c14b1d2" providerId="ADAL" clId="{37FE54E5-8E79-48C8-B643-E3D32EFD439B}" dt="2026-04-29T18:45:05.214" v="481" actId="20577"/>
          <ac:spMkLst>
            <pc:docMk/>
            <pc:sldMk cId="2480617666" sldId="309"/>
            <ac:spMk id="7" creationId="{694FE3CA-4216-BB96-C268-1AE3223EA34B}"/>
          </ac:spMkLst>
        </pc:spChg>
      </pc:sldChg>
      <pc:sldChg chg="add">
        <pc:chgData name="Marlene Holdensen" userId="f6b1e063-3aa2-4a51-ad51-62cc0c14b1d2" providerId="ADAL" clId="{37FE54E5-8E79-48C8-B643-E3D32EFD439B}" dt="2026-04-29T18:37:02.273" v="449"/>
        <pc:sldMkLst>
          <pc:docMk/>
          <pc:sldMk cId="2582051233" sldId="3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F66D4-F170-4815-A17F-81DAB4AD45EE}" type="datetimeFigureOut">
              <a:rPr lang="da-DK" smtClean="0"/>
              <a:t>29-04-2026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61BBC-5C51-4FF0-A3A8-DCE1E31B675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803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Wulff </a:t>
            </a:r>
            <a:r>
              <a:rPr lang="da-DK" dirty="0" err="1"/>
              <a:t>Morgentahler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65751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9E30F-6AB9-4FA2-2CCB-F85237CDC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B91507E9-49DD-3CD9-49B4-0EE523ABC6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F6BBA311-FB30-8FC4-61B2-37340B84B7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ingen skal dele noget personligt, de ikke vil</a:t>
            </a:r>
          </a:p>
          <a:p>
            <a:pPr lvl="0"/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der findes </a:t>
            </a:r>
            <a:r>
              <a:rPr lang="da-DK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ingen rigtige eller forkerte svar</a:t>
            </a:r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877F30A-256C-47AF-C20D-BC70FA35E3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7802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B08F8-08BF-7F8B-4192-AF919FA2F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60A12243-184C-4406-2D63-E957E3E414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92D91EF5-34C6-15C2-99FE-1C3460837A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 sultne ånders verden – halvguderne – menneskets verden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D811D09-6BAD-3DF2-D853-ED5569070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86411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F4671-3696-95FF-C558-B04E60034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C404882B-94CB-23FF-D7DB-C6225C1762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78C1800-F138-D3EA-2BDE-8DDA16076C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587204C-EB20-5055-5F51-65E2852CDB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94752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50542-7FC4-98E5-D8D6-92F93DD7C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A5B2ABBA-6338-BDC0-B063-23ED5BA4A4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34A06079-CDEC-87CF-5053-5D02741C6C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Ifølge buddhismen er </a:t>
            </a:r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“det gode liv” ikke det samme som “et oplyst liv”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men </a:t>
            </a:r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gode liv er vejen mod et oplyst liv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 buddhismen handler </a:t>
            </a:r>
            <a:r>
              <a:rPr lang="da-DK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gode liv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om, </a:t>
            </a:r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hvordan man lever rigtigt i hverdagen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Det er et liv præget af: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 (</a:t>
            </a:r>
            <a:r>
              <a:rPr lang="da-D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ikke-vold</a:t>
            </a:r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ærlighed, omtanke)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medfølelse med andre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selvkontrol og mådehold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ansvar for egne handlinger (karma)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Oplysning indebærer: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fuld indsigt i, at alting er forgængeligt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erkendelse af ikke‑jeg (anatman)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fuldstændig ophør af begær, uvidenhed og lidelse</a:t>
            </a:r>
          </a:p>
          <a:p>
            <a:pPr fontAlgn="t"/>
            <a: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frigørelse fra genfødslernes kredsløb (samsara)</a:t>
            </a:r>
          </a:p>
          <a:p>
            <a:pPr fontAlgn="t"/>
            <a:endParaRPr lang="da-DK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3676087-D1C0-D1E4-8809-470AE1FCCA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958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8DC34-233C-24CD-C69C-14613328F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B14E4077-A35F-AABF-9BAF-CE5D72BD0D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481A6B31-B214-3A15-CC1B-0C9DC523B2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Livshjulet viser ikke, hvor gode eller dårlige mennesker vi er –</a:t>
            </a:r>
            <a:br>
              <a:rPr lang="da-DK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a-DK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 hvordan sindstilstande skaber mere eller mindre lidelse.</a:t>
            </a:r>
          </a:p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1548D30-E46C-CF6E-82E7-C3EE882F20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49197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ACAF1-861B-A5E1-6BCC-29431E63E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68621FEF-7DD9-3A5F-BEEA-B05CED410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FA8E382C-5669-C433-30F6-9A80443E7A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 sultne ånders verden – halvguderne – menneskets verden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1EF1C14-9154-0B20-732C-1BDDF1C2CB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2366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CCD2A-AB95-8F05-DE9A-24841B1AA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12C53120-3D4C-A2D6-3D97-CD536E14AF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8AE2F0D-39E5-52A8-5FC5-B4B0217468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6622A8-6432-0612-3FC6-CDB6C548D3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436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245C1-D99F-D01F-89D5-2438BDDC8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10812266-909A-91E7-E294-02568A3CF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B780FC0C-C035-9AA8-3DA1-2160F4EDB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11EC00A-308D-F2AA-6071-5104DC5EA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1462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7036B-D4B3-791C-C4D8-7F0181A20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3D82E044-8203-AA3A-A323-41B2E1874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8712DA53-44C2-89E0-8FAB-F40DD10351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683FB85-927D-33C6-64C3-480167FC96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6863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85513-8D7C-8DFF-AC6A-CE04B0A6D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C94359FD-8636-580B-0E9B-B096CA476E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FB75CFAD-0805-61FB-BB9F-D5600CA1B9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34E9BB1-7624-09CD-0DC8-35B833854A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340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F40C4-8CEC-93F5-CEBA-64EDF0D7C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2451C2D8-6D6A-B67B-06E4-996074FC83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FE00BA70-9679-FAE0-11DC-E97E99A2D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AD35CA4-B441-4388-53F1-C1374E86FA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9151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0DDC0-B3E5-5EC0-BD80-72F211243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35652A04-DF42-B1D3-636D-65617D251A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CCEE3074-87B4-5999-473E-9CBF6A16C3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5870393-CAEC-BB8F-43E4-0990832B00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7021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B2E9C-2102-F202-1184-75024777E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6D132CF8-F95B-051D-D6B0-563DC5647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A4A64E06-AC13-22BC-9A69-D589D4A003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136C8DB-CC30-EA16-CE13-52D6F01405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239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89479-E5CB-8D94-9F32-313FF4F3E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DBC6F9DE-3C87-8ED7-3169-937EFF82CE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16A92F54-638B-80FB-9862-AC8B28B6F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694B4FB-2E47-8E6A-655C-8296619C3A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6335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da-DK"/>
              <a:t>Klik for at redigere i masteren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2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 med bille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a-DK"/>
              <a:t>Træk billede til pladsholder, eller klik på symbol for at tilføje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</p:spPr>
        <p:txBody>
          <a:bodyPr anchor="ctr">
            <a:normAutofit/>
          </a:bodyPr>
          <a:lstStyle/>
          <a:p>
            <a:r>
              <a:rPr lang="da-DK" dirty="0"/>
              <a:t>Livshjulet</a:t>
            </a:r>
          </a:p>
        </p:txBody>
      </p:sp>
      <p:pic>
        <p:nvPicPr>
          <p:cNvPr id="1026" name="Picture 2" descr="Skab dig et mål for 2018 – Anja Olsen, kommunikation og coaching">
            <a:extLst>
              <a:ext uri="{FF2B5EF4-FFF2-40B4-BE49-F238E27FC236}">
                <a16:creationId xmlns:a16="http://schemas.microsoft.com/office/drawing/2014/main" id="{270ABC38-494B-89B3-FAD7-0C21CA0C9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499" y="1452282"/>
            <a:ext cx="3593792" cy="494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512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E75FABFF-3F94-E585-C87C-47A82BDA9D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079622"/>
              </p:ext>
            </p:extLst>
          </p:nvPr>
        </p:nvGraphicFramePr>
        <p:xfrm>
          <a:off x="324853" y="1100055"/>
          <a:ext cx="8505408" cy="5613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5136">
                  <a:extLst>
                    <a:ext uri="{9D8B030D-6E8A-4147-A177-3AD203B41FA5}">
                      <a16:colId xmlns:a16="http://schemas.microsoft.com/office/drawing/2014/main" val="2404259011"/>
                    </a:ext>
                  </a:extLst>
                </a:gridCol>
                <a:gridCol w="2835136">
                  <a:extLst>
                    <a:ext uri="{9D8B030D-6E8A-4147-A177-3AD203B41FA5}">
                      <a16:colId xmlns:a16="http://schemas.microsoft.com/office/drawing/2014/main" val="2993781220"/>
                    </a:ext>
                  </a:extLst>
                </a:gridCol>
                <a:gridCol w="2835136">
                  <a:extLst>
                    <a:ext uri="{9D8B030D-6E8A-4147-A177-3AD203B41FA5}">
                      <a16:colId xmlns:a16="http://schemas.microsoft.com/office/drawing/2014/main" val="3524946565"/>
                    </a:ext>
                  </a:extLst>
                </a:gridCol>
              </a:tblGrid>
              <a:tr h="80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 dirty="0">
                          <a:effectLst/>
                        </a:rPr>
                        <a:t>Livsverden</a:t>
                      </a:r>
                      <a:endParaRPr lang="da-DK" sz="20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Dominerende sindstilstand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Menneskeligt eksempel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47983740"/>
                  </a:ext>
                </a:extLst>
              </a:tr>
              <a:tr h="80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Guder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Selvfedt tilfredshed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Lever i luksus uden refleksion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86752889"/>
                  </a:ext>
                </a:extLst>
              </a:tr>
              <a:tr h="80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Halvguder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Misundelse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Konstant konkurrence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10143910"/>
                  </a:ext>
                </a:extLst>
              </a:tr>
              <a:tr h="80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Mennesker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Refleksion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Søger mening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6814251"/>
                  </a:ext>
                </a:extLst>
              </a:tr>
              <a:tr h="80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Dyr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Uvidenhed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Lever på autopilot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24484601"/>
                  </a:ext>
                </a:extLst>
              </a:tr>
              <a:tr h="80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Sultne ånder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Begær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Aldrig tilfreds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03290463"/>
                  </a:ext>
                </a:extLst>
              </a:tr>
              <a:tr h="80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Helvede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>
                          <a:effectLst/>
                        </a:rPr>
                        <a:t>Had</a:t>
                      </a:r>
                      <a:endParaRPr lang="da-DK" sz="20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2000" kern="100" dirty="0">
                          <a:effectLst/>
                        </a:rPr>
                        <a:t>Fanget i smerte</a:t>
                      </a:r>
                      <a:endParaRPr lang="da-DK" sz="20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60289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931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2F0B6-0B64-194C-ACE9-6AD4A5E51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0B976-84A3-026D-60A7-96604D191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Overvej for dig selv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EDBE8E6A-EFDC-90E6-DE50-69AE19615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2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A. Hvilken livsverden genkender du lettest i dit eget liv – og hvorfor?</a:t>
            </a:r>
            <a:br>
              <a:rPr lang="da-DK" sz="2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a-DK" sz="2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(Fx menneskelivet, sultne ånder, halvguder osv.)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24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B. Har du prøvet at bevæge dig mellem flere livsverdener i løbet af én uge?</a:t>
            </a:r>
            <a:br>
              <a:rPr lang="da-DK" sz="2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a-DK" sz="24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(Fx fra konkurrence → tilfredshed → tomhed)</a:t>
            </a:r>
          </a:p>
          <a:p>
            <a:pPr lvl="1"/>
            <a:endParaRPr lang="da-DK" sz="1500" dirty="0"/>
          </a:p>
          <a:p>
            <a:pPr lvl="1"/>
            <a:endParaRPr lang="da-DK" sz="1500" dirty="0"/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2836798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EB053-BD8D-8FBE-18B6-4D4A37FAF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A01C83-029F-ACB4-126E-7D6284DA4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Udfyld følgende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4C530680-67B1-E389-8979-8826C127D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Når jeg er styret af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begær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ligner mit liv mest:</a:t>
            </a:r>
            <a:b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→ ________________________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Når jeg er styret af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misundelse eller konkurrence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ligner mit liv mest:</a:t>
            </a:r>
            <a:b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→ ________________________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Når jeg er styret af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had, vrede eller opgivenhed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ligner mit liv mest:</a:t>
            </a:r>
            <a:b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→ ________________________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Når jeg reflekterer over mening og lidelse, ligner mit liv mest:</a:t>
            </a:r>
            <a:b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→ ________________________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(Livsverdenerne må gerne gentage sig.)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879326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0BC30-71EC-06A2-7EBC-978E8BA19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868397-B625-52DD-4377-E3C2F252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Overvej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57097376-D8EB-58B8-CEA0-A15CF71A9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da-DK" dirty="0"/>
              <a:t>Ifølge buddhismen er menneskelivet særligt.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r>
              <a:rPr lang="da-DK" b="1" dirty="0"/>
              <a:t>Hvornår i dit liv har du mest mulighed for refleksion og erkendelse – og hvorfor tror du, det er sådan?</a:t>
            </a:r>
            <a:endParaRPr lang="da-DK" dirty="0"/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1657177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B03C5-A11E-9425-1850-661862E07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408EC-27D4-DB18-1B0A-E04038C08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b="1" dirty="0"/>
              <a:t>Gruppedrøftelse (vælg 2–3 spørgsmål):</a:t>
            </a:r>
            <a:endParaRPr lang="da-DK" sz="3200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9FA31257-B246-72B5-5F12-B6FCB0E4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a-DK" dirty="0"/>
              <a:t>Hvilke livsverdener er lettest at havne i som moderne menneske?</a:t>
            </a:r>
          </a:p>
          <a:p>
            <a:pPr lvl="0"/>
            <a:r>
              <a:rPr lang="da-DK" dirty="0"/>
              <a:t>Hvorfor tror I, buddhismen ser </a:t>
            </a:r>
            <a:r>
              <a:rPr lang="da-DK" b="1" dirty="0"/>
              <a:t>begær</a:t>
            </a:r>
            <a:r>
              <a:rPr lang="da-DK" dirty="0"/>
              <a:t> som så centralt et problem?</a:t>
            </a:r>
          </a:p>
          <a:p>
            <a:pPr lvl="0"/>
            <a:r>
              <a:rPr lang="da-DK" dirty="0"/>
              <a:t>Er “det gode liv” det samme som “et oplyst liv” ifølge buddhismen?</a:t>
            </a:r>
          </a:p>
          <a:p>
            <a:pPr lvl="0"/>
            <a:r>
              <a:rPr lang="da-DK" dirty="0"/>
              <a:t>Hvorfor er menneskelivet bedre egnet til oplysning end gudernes?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2424628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13875-F3D3-A890-A8D7-515E6E360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7555C-5CAB-C335-0C11-127CB414C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 b="1" dirty="0"/>
              <a:t>Sindstilstand – Livsverden – Hverdagsliv</a:t>
            </a:r>
            <a:endParaRPr lang="da-DK" sz="3200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694FE3CA-4216-BB96-C268-1AE3223EA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847666" cy="511785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a-DK" dirty="0"/>
              <a:t>Begær → sultne ånder → sociale medier, præstation</a:t>
            </a:r>
            <a:br>
              <a:rPr lang="da-DK" dirty="0"/>
            </a:br>
            <a:endParaRPr lang="da-DK" dirty="0"/>
          </a:p>
          <a:p>
            <a:r>
              <a:rPr lang="da-DK" dirty="0"/>
              <a:t>Misundelse → halvguder → karakterer, status</a:t>
            </a:r>
            <a:br>
              <a:rPr lang="da-DK" dirty="0"/>
            </a:br>
            <a:endParaRPr lang="da-DK" dirty="0"/>
          </a:p>
          <a:p>
            <a:r>
              <a:rPr lang="da-DK" dirty="0"/>
              <a:t>Refleksion → menneskelivet → kriser, tvivl, samtaler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2480617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E53A6-3ABB-3A4B-BD8F-551BC9A76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43AD1-F104-E90F-1D07-45E65881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Udfyld følgende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6118720D-BC9B-EA9A-5C4C-722DB0BFF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258205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EE144-614F-9F84-D5CD-875F1DE6E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DC3CCF-0BC1-42E0-1C6B-F16506ADC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Livshjulet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E6EA6EC8-24E5-4192-D15D-5E1179A5B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Livshjulet (</a:t>
            </a:r>
            <a:r>
              <a:rPr lang="da-DK" sz="1600" b="1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bhavacakra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er et buddhistisk symbol, der viser: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alle væsener er fanget i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samsara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(genfødslens kredsløb)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genfødsel afhænger af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karma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(handlinger og intentioner)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lidelse ikke kun findes ét sted – men i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alle livsverdener</a:t>
            </a: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oplysning (Nirvana)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er den eneste udvej af hjulet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Livshjulet kan forstås på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niveauer samtidig</a:t>
            </a: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kosmiske genfødselsriger</a:t>
            </a: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a-DK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 </a:t>
            </a:r>
            <a:r>
              <a:rPr lang="da-DK" sz="16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sindstilstande, vi kan opleve i dette liv</a:t>
            </a:r>
            <a:endParaRPr lang="da-DK" sz="16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75607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A3094-EF0F-890A-B8A6-47EB574E3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95E13-3C37-6E5F-7553-EF01D909F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Livsverdener/sindstilstande: GUDERNE</a:t>
            </a: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43110DD4-3CB7-2980-D069-5C56E4BD1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9250" lvl="1" indent="0">
              <a:buNone/>
            </a:pPr>
            <a:r>
              <a:rPr lang="da-DK" sz="1800" dirty="0"/>
              <a:t>Kendetegn (livsverden):</a:t>
            </a:r>
          </a:p>
          <a:p>
            <a:pPr lvl="1"/>
            <a:r>
              <a:rPr lang="da-DK" sz="1800" dirty="0"/>
              <a:t>Luksus, nydelse, lange liv</a:t>
            </a:r>
          </a:p>
          <a:p>
            <a:pPr lvl="1"/>
            <a:r>
              <a:rPr lang="da-DK" sz="1800" dirty="0"/>
              <a:t>Ingen tydelig lidelse</a:t>
            </a:r>
          </a:p>
          <a:p>
            <a:pPr marL="349250" lvl="1" indent="0">
              <a:buNone/>
            </a:pPr>
            <a:r>
              <a:rPr lang="da-DK" sz="1800" dirty="0"/>
              <a:t>Sindstilstand:</a:t>
            </a:r>
          </a:p>
          <a:p>
            <a:pPr lvl="1"/>
            <a:r>
              <a:rPr lang="da-DK" sz="1800" dirty="0"/>
              <a:t>Selvtilfredshed</a:t>
            </a:r>
          </a:p>
          <a:p>
            <a:pPr lvl="1"/>
            <a:r>
              <a:rPr lang="da-DK" sz="1800" dirty="0"/>
              <a:t>Uopmærksomhed</a:t>
            </a:r>
          </a:p>
          <a:p>
            <a:pPr lvl="1"/>
            <a:r>
              <a:rPr lang="da-DK" sz="1800" dirty="0"/>
              <a:t>Nydelsesorientering</a:t>
            </a:r>
          </a:p>
          <a:p>
            <a:pPr marL="349250" lvl="1" indent="0">
              <a:buNone/>
            </a:pPr>
            <a:r>
              <a:rPr lang="da-DK" sz="1800" dirty="0"/>
              <a:t>Eksempel (menneskeliv):</a:t>
            </a:r>
          </a:p>
          <a:p>
            <a:pPr lvl="1"/>
            <a:r>
              <a:rPr lang="da-DK" sz="1800" dirty="0"/>
              <a:t>En person med rigdom, succes og komfort, som aldrig reflekterer over mening eller lidelse.</a:t>
            </a:r>
          </a:p>
          <a:p>
            <a:pPr lvl="1"/>
            <a:r>
              <a:rPr lang="da-DK" sz="1800" dirty="0"/>
              <a:t>De tror, de har det perfekt – og søger derfor ikke oplysning.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324141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40BBD-4F83-0573-98FD-3E955F502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73A5B1-7B2A-F50F-5064-35693E0B0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Halvgudernes verden (</a:t>
            </a:r>
            <a:r>
              <a:rPr lang="da-DK" dirty="0" err="1"/>
              <a:t>asura</a:t>
            </a:r>
            <a:r>
              <a:rPr lang="da-DK" dirty="0"/>
              <a:t>)</a:t>
            </a:r>
            <a:br>
              <a:rPr lang="da-DK" dirty="0"/>
            </a:b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3F4E6673-E9D3-0317-597D-427704DF3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9250" lvl="1" indent="0">
              <a:buNone/>
            </a:pPr>
            <a:r>
              <a:rPr lang="da-DK" sz="1800" dirty="0"/>
              <a:t>Kendetegn:</a:t>
            </a:r>
          </a:p>
          <a:p>
            <a:pPr lvl="1"/>
            <a:r>
              <a:rPr lang="da-DK" sz="1800" dirty="0"/>
              <a:t>Magt, styrke og status</a:t>
            </a:r>
          </a:p>
          <a:p>
            <a:pPr lvl="1"/>
            <a:r>
              <a:rPr lang="da-DK" sz="1800" dirty="0"/>
              <a:t>Konstant kamp og rivalisering</a:t>
            </a:r>
          </a:p>
          <a:p>
            <a:pPr marL="349250" lvl="1" indent="0">
              <a:buNone/>
            </a:pPr>
            <a:r>
              <a:rPr lang="da-DK" sz="1800" dirty="0"/>
              <a:t>Sindstilstand:</a:t>
            </a:r>
          </a:p>
          <a:p>
            <a:pPr lvl="1"/>
            <a:r>
              <a:rPr lang="da-DK" sz="1800" dirty="0"/>
              <a:t>•	Misundelse</a:t>
            </a:r>
          </a:p>
          <a:p>
            <a:pPr lvl="1"/>
            <a:r>
              <a:rPr lang="da-DK" sz="1800" dirty="0"/>
              <a:t>•	Konkurrence</a:t>
            </a:r>
          </a:p>
          <a:p>
            <a:pPr lvl="1"/>
            <a:r>
              <a:rPr lang="da-DK" sz="1800" dirty="0"/>
              <a:t>•	Vrede over ikke at have “nok”</a:t>
            </a:r>
          </a:p>
          <a:p>
            <a:pPr marL="349250" lvl="1" indent="0">
              <a:buNone/>
            </a:pPr>
            <a:r>
              <a:rPr lang="da-DK" sz="1800" dirty="0"/>
              <a:t>Eksempel:</a:t>
            </a:r>
          </a:p>
          <a:p>
            <a:pPr lvl="1"/>
            <a:r>
              <a:rPr lang="da-DK" sz="1800" dirty="0"/>
              <a:t>En person, der altid sammenligner sig med andre og aldrig føler sig tilfreds, selv når det går godt.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127053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DF2BE-09DA-F707-CCA9-2C30746CC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18BE37-4EDD-F4BF-11AE-D7154D10F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3. Menneskenes verden</a:t>
            </a:r>
            <a:br>
              <a:rPr lang="da-DK" dirty="0"/>
            </a:b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4E237ADA-389C-436E-914B-E438750C1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9250" lvl="1" indent="0">
              <a:buNone/>
            </a:pPr>
            <a:r>
              <a:rPr lang="da-DK" sz="1800" dirty="0"/>
              <a:t>Kendetegn:</a:t>
            </a:r>
          </a:p>
          <a:p>
            <a:pPr lvl="1"/>
            <a:r>
              <a:rPr lang="da-DK" sz="1800" dirty="0"/>
              <a:t>Blanding af glæde og lidelse</a:t>
            </a:r>
          </a:p>
          <a:p>
            <a:pPr lvl="1"/>
            <a:r>
              <a:rPr lang="da-DK" sz="1800" dirty="0"/>
              <a:t>Bevidsthed og refleksion</a:t>
            </a:r>
          </a:p>
          <a:p>
            <a:pPr marL="349250" lvl="1" indent="0">
              <a:buNone/>
            </a:pPr>
            <a:r>
              <a:rPr lang="da-DK" sz="1800" dirty="0"/>
              <a:t>Sindstilstand:</a:t>
            </a:r>
          </a:p>
          <a:p>
            <a:pPr lvl="1"/>
            <a:r>
              <a:rPr lang="da-DK" sz="1800" dirty="0"/>
              <a:t>Længsel</a:t>
            </a:r>
          </a:p>
          <a:p>
            <a:pPr lvl="1"/>
            <a:r>
              <a:rPr lang="da-DK" sz="1800" dirty="0"/>
              <a:t>Tvivl</a:t>
            </a:r>
          </a:p>
          <a:p>
            <a:pPr lvl="1"/>
            <a:r>
              <a:rPr lang="da-DK" sz="1800" dirty="0"/>
              <a:t>Mulighed for indsigt</a:t>
            </a:r>
          </a:p>
          <a:p>
            <a:pPr marL="349250" lvl="1" indent="0">
              <a:buNone/>
            </a:pPr>
            <a:r>
              <a:rPr lang="da-DK" sz="1800" dirty="0"/>
              <a:t>Eksempel:</a:t>
            </a:r>
          </a:p>
          <a:p>
            <a:pPr lvl="1"/>
            <a:r>
              <a:rPr lang="da-DK" sz="1800" dirty="0"/>
              <a:t>Et menneske, der oplever modgang, stiller spørgsmål ved livet og søger forståelse.</a:t>
            </a:r>
          </a:p>
          <a:p>
            <a:pPr lvl="1"/>
            <a:r>
              <a:rPr lang="da-DK" sz="1800" dirty="0"/>
              <a:t>Ifølge buddhismen er dette den bedste genfødsel, fordi man både:</a:t>
            </a:r>
          </a:p>
          <a:p>
            <a:pPr lvl="1"/>
            <a:r>
              <a:rPr lang="da-DK" sz="1800" dirty="0"/>
              <a:t>lider nok til at ville ændre noget</a:t>
            </a:r>
          </a:p>
          <a:p>
            <a:pPr lvl="1"/>
            <a:r>
              <a:rPr lang="da-DK" sz="1800" dirty="0"/>
              <a:t>har overskud nok til at erkende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1922062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DBB23-E8F2-9E72-93DF-F78749791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E93C29-D7C9-EAA9-0D46-6EA0A2B87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4. Dyrenes verden</a:t>
            </a:r>
            <a:br>
              <a:rPr lang="da-DK" dirty="0"/>
            </a:b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029A3988-0655-DF55-405D-A36876F6E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1800" b="1" dirty="0"/>
              <a:t>Kendetegn:</a:t>
            </a:r>
            <a:endParaRPr lang="da-DK" sz="1800" dirty="0"/>
          </a:p>
          <a:p>
            <a:pPr lvl="0"/>
            <a:r>
              <a:rPr lang="da-DK" sz="1800" dirty="0"/>
              <a:t>Styret af instinkt</a:t>
            </a:r>
          </a:p>
          <a:p>
            <a:pPr lvl="0"/>
            <a:r>
              <a:rPr lang="da-DK" sz="1800" dirty="0"/>
              <a:t>Overlevelse, frygt</a:t>
            </a:r>
          </a:p>
          <a:p>
            <a:pPr marL="0" indent="0">
              <a:buNone/>
            </a:pPr>
            <a:r>
              <a:rPr lang="da-DK" sz="1800" b="1" dirty="0"/>
              <a:t>Sindstilstand:</a:t>
            </a:r>
            <a:endParaRPr lang="da-DK" sz="1800" dirty="0"/>
          </a:p>
          <a:p>
            <a:pPr lvl="0"/>
            <a:r>
              <a:rPr lang="da-DK" sz="1800" dirty="0"/>
              <a:t>Uvidenhed</a:t>
            </a:r>
          </a:p>
          <a:p>
            <a:pPr lvl="0"/>
            <a:r>
              <a:rPr lang="da-DK" sz="1800" dirty="0"/>
              <a:t>Automatisk adfærd</a:t>
            </a:r>
          </a:p>
          <a:p>
            <a:pPr lvl="0"/>
            <a:r>
              <a:rPr lang="da-DK" sz="1800" dirty="0"/>
              <a:t>Manglende refleksion</a:t>
            </a:r>
          </a:p>
          <a:p>
            <a:pPr marL="0" indent="0">
              <a:buNone/>
            </a:pPr>
            <a:r>
              <a:rPr lang="da-DK" sz="1800" b="1" dirty="0"/>
              <a:t>Eksempel:</a:t>
            </a:r>
            <a:endParaRPr lang="da-DK" sz="1800" dirty="0"/>
          </a:p>
          <a:p>
            <a:r>
              <a:rPr lang="da-DK" sz="1800" dirty="0"/>
              <a:t>Et menneske, der lever uden refleksion – følger vaner, impulser og kortsigtede behov uden at spørge hvorfor.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160329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2E400-5F81-D2D3-0094-5B7B05C46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AD9D8-F0A9-1756-F2C7-B919A5BEB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5. De sultne ånders verden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85D119CD-FB0D-A34C-5041-7185C408A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9250" lvl="1" indent="0">
              <a:buNone/>
            </a:pPr>
            <a:r>
              <a:rPr lang="da-DK" sz="1800" dirty="0"/>
              <a:t>Kendetegn:</a:t>
            </a:r>
          </a:p>
          <a:p>
            <a:pPr lvl="1"/>
            <a:r>
              <a:rPr lang="da-DK" sz="1800" dirty="0"/>
              <a:t>Evig mangel</a:t>
            </a:r>
          </a:p>
          <a:p>
            <a:pPr lvl="1"/>
            <a:r>
              <a:rPr lang="da-DK" sz="1800" dirty="0"/>
              <a:t>Aldrig tilfredsstillet</a:t>
            </a:r>
          </a:p>
          <a:p>
            <a:pPr marL="349250" lvl="1" indent="0">
              <a:buNone/>
            </a:pPr>
            <a:r>
              <a:rPr lang="da-DK" sz="1800" dirty="0"/>
              <a:t>Sindstilstand:</a:t>
            </a:r>
          </a:p>
          <a:p>
            <a:pPr lvl="1"/>
            <a:r>
              <a:rPr lang="da-DK" sz="1800" dirty="0"/>
              <a:t>Begær</a:t>
            </a:r>
          </a:p>
          <a:p>
            <a:pPr lvl="1"/>
            <a:r>
              <a:rPr lang="da-DK" sz="1800" dirty="0"/>
              <a:t>Afhængighed</a:t>
            </a:r>
          </a:p>
          <a:p>
            <a:pPr lvl="1"/>
            <a:r>
              <a:rPr lang="da-DK" sz="1800" dirty="0"/>
              <a:t>Tomhed</a:t>
            </a:r>
          </a:p>
          <a:p>
            <a:pPr marL="349250" lvl="1" indent="0">
              <a:buNone/>
            </a:pPr>
            <a:r>
              <a:rPr lang="da-DK" sz="1800" dirty="0"/>
              <a:t>Eksempel:</a:t>
            </a:r>
          </a:p>
          <a:p>
            <a:pPr lvl="1"/>
            <a:r>
              <a:rPr lang="da-DK" sz="1800" dirty="0"/>
              <a:t>En person, der aldrig får nok: penge, likes, mad, arbejde, rusmidler – men altid føler sig tom.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1608023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855CF-97BD-E0BF-0358-8258A9D8B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A1F5F-C4C8-14A1-58C4-C4338E2FE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6. Helvedesverdenen</a:t>
            </a:r>
            <a:br>
              <a:rPr lang="da-DK" dirty="0"/>
            </a:b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06DFDC65-FEF3-17BE-4C15-00ED7DFA6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9250" lvl="1" indent="0">
              <a:buNone/>
            </a:pPr>
            <a:r>
              <a:rPr lang="da-DK" sz="1800" dirty="0"/>
              <a:t>Kendetegn:</a:t>
            </a:r>
          </a:p>
          <a:p>
            <a:pPr lvl="1"/>
            <a:r>
              <a:rPr lang="da-DK" sz="1800" dirty="0"/>
              <a:t>Ekstrem lidelse</a:t>
            </a:r>
          </a:p>
          <a:p>
            <a:pPr lvl="1"/>
            <a:r>
              <a:rPr lang="da-DK" sz="1800" dirty="0"/>
              <a:t>Smerte, rædsel og håbløshed</a:t>
            </a:r>
          </a:p>
          <a:p>
            <a:pPr marL="349250" lvl="1" indent="0">
              <a:buNone/>
            </a:pPr>
            <a:r>
              <a:rPr lang="da-DK" sz="1800" dirty="0"/>
              <a:t>Sindstilstand:</a:t>
            </a:r>
          </a:p>
          <a:p>
            <a:pPr lvl="1"/>
            <a:r>
              <a:rPr lang="da-DK" sz="1800" dirty="0"/>
              <a:t>Had</a:t>
            </a:r>
          </a:p>
          <a:p>
            <a:pPr lvl="1"/>
            <a:r>
              <a:rPr lang="da-DK" sz="1800" dirty="0"/>
              <a:t>Vrede</a:t>
            </a:r>
          </a:p>
          <a:p>
            <a:pPr lvl="1"/>
            <a:r>
              <a:rPr lang="da-DK" sz="1800" dirty="0"/>
              <a:t>Desperation</a:t>
            </a:r>
          </a:p>
          <a:p>
            <a:pPr marL="349250" lvl="1" indent="0">
              <a:buNone/>
            </a:pPr>
            <a:r>
              <a:rPr lang="da-DK" sz="1800" dirty="0"/>
              <a:t>Eksempel:</a:t>
            </a:r>
          </a:p>
          <a:p>
            <a:pPr lvl="1"/>
            <a:r>
              <a:rPr lang="da-DK" sz="1800" dirty="0"/>
              <a:t>Et menneske fanget i vold, selvhad eller konstant indre smerte – hvor alt opleves som meningsløst og uudholdeligt.</a:t>
            </a:r>
          </a:p>
          <a:p>
            <a:pPr lvl="1"/>
            <a:r>
              <a:rPr lang="da-DK" sz="1800" dirty="0"/>
              <a:t>Helvede er ikke evigt og ikke straf – men konsekvens af sind styret af had.</a:t>
            </a:r>
          </a:p>
          <a:p>
            <a:pPr marL="349250" lvl="1" indent="0">
              <a:buNone/>
            </a:pPr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1220538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100D8-ADE2-2222-0ED9-252BEF784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DD931C-956C-00ED-4BC3-DF409ADC4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D0A213DD-8CC9-4ACD-4994-7C4B07AFB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9250" lvl="1" indent="0">
              <a:buNone/>
            </a:pPr>
            <a:r>
              <a:rPr lang="da-DK" sz="2400" dirty="0"/>
              <a:t>Livshjulet handler ikke kun om, hvad der sker efter døden, men om hvordan sindstilstande skaber lidelse her og nu.</a:t>
            </a:r>
          </a:p>
          <a:p>
            <a:pPr marL="349250" lvl="1" indent="0">
              <a:buNone/>
            </a:pPr>
            <a:r>
              <a:rPr lang="da-DK" sz="2400" dirty="0"/>
              <a:t>Alle livsverdener er:</a:t>
            </a:r>
          </a:p>
          <a:p>
            <a:pPr lvl="1"/>
            <a:r>
              <a:rPr lang="da-DK" sz="2400" dirty="0"/>
              <a:t>midlertidige</a:t>
            </a:r>
          </a:p>
          <a:p>
            <a:pPr lvl="1"/>
            <a:r>
              <a:rPr lang="da-DK" sz="2400" dirty="0"/>
              <a:t>utilstrækkelige</a:t>
            </a:r>
          </a:p>
          <a:p>
            <a:pPr lvl="1"/>
            <a:r>
              <a:rPr lang="da-DK" sz="2400" dirty="0"/>
              <a:t>en del af samsara</a:t>
            </a:r>
          </a:p>
          <a:p>
            <a:pPr marL="349250" lvl="1" indent="0">
              <a:buNone/>
            </a:pPr>
            <a:r>
              <a:rPr lang="da-DK" sz="2400" dirty="0"/>
              <a:t>Kun oplysning (Nirvana) bryder hjulet.</a:t>
            </a:r>
          </a:p>
          <a:p>
            <a:pPr marL="349250" lvl="1" indent="0">
              <a:buNone/>
            </a:pPr>
            <a:r>
              <a:rPr lang="da-DK" sz="2400" dirty="0"/>
              <a:t>De seks livsverdener viser, hvordan forskellige sindstilstande fører til forskellige former for lidelse.</a:t>
            </a:r>
          </a:p>
          <a:p>
            <a:pPr marL="349250" lvl="1" indent="0">
              <a:buNone/>
            </a:pPr>
            <a:r>
              <a:rPr lang="da-DK" sz="2400" dirty="0"/>
              <a:t>Menneskelivet er særligt, fordi det giver mulighed for erkendelse og oplysning.</a:t>
            </a:r>
          </a:p>
          <a:p>
            <a:pPr marL="349250" lvl="1" indent="0">
              <a:buNone/>
            </a:pPr>
            <a:endParaRPr lang="da-DK" sz="2400" dirty="0"/>
          </a:p>
          <a:p>
            <a:pPr marL="349250" lvl="1" indent="0">
              <a:buNone/>
            </a:pPr>
            <a:endParaRPr lang="da-DK" sz="2400" dirty="0"/>
          </a:p>
          <a:p>
            <a:pPr lvl="1"/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92894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478</TotalTime>
  <Words>938</Words>
  <Application>Microsoft Office PowerPoint</Application>
  <PresentationFormat>Skærmshow (4:3)</PresentationFormat>
  <Paragraphs>163</Paragraphs>
  <Slides>16</Slides>
  <Notes>15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Candara</vt:lpstr>
      <vt:lpstr>Symbol</vt:lpstr>
      <vt:lpstr>Infusion</vt:lpstr>
      <vt:lpstr>Livshjulet</vt:lpstr>
      <vt:lpstr>Livshjulet</vt:lpstr>
      <vt:lpstr>Livsverdener/sindstilstande: GUDERNE</vt:lpstr>
      <vt:lpstr>Halvgudernes verden (asura) </vt:lpstr>
      <vt:lpstr>3. Menneskenes verden </vt:lpstr>
      <vt:lpstr>4. Dyrenes verden </vt:lpstr>
      <vt:lpstr>5. De sultne ånders verden</vt:lpstr>
      <vt:lpstr>6. Helvedesverdenen </vt:lpstr>
      <vt:lpstr>Opsamling</vt:lpstr>
      <vt:lpstr>PowerPoint-præsentation</vt:lpstr>
      <vt:lpstr>Overvej for dig selv</vt:lpstr>
      <vt:lpstr>Udfyld følgende</vt:lpstr>
      <vt:lpstr>Overvej</vt:lpstr>
      <vt:lpstr>Gruppedrøftelse (vælg 2–3 spørgsmål):</vt:lpstr>
      <vt:lpstr>Sindstilstand – Livsverden – Hverdagsliv</vt:lpstr>
      <vt:lpstr>Udfyld følgende</vt:lpstr>
    </vt:vector>
  </TitlesOfParts>
  <Company>Aalborghus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Buddhisme</dc:title>
  <dc:creator>Sofie Hust Augustesten</dc:creator>
  <cp:lastModifiedBy>Marlene Holdensen</cp:lastModifiedBy>
  <cp:revision>14</cp:revision>
  <cp:lastPrinted>2026-04-20T08:02:07Z</cp:lastPrinted>
  <dcterms:created xsi:type="dcterms:W3CDTF">2013-09-02T12:10:17Z</dcterms:created>
  <dcterms:modified xsi:type="dcterms:W3CDTF">2026-04-29T18:45:59Z</dcterms:modified>
</cp:coreProperties>
</file>