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96" r:id="rId3"/>
    <p:sldId id="311" r:id="rId4"/>
    <p:sldId id="312" r:id="rId5"/>
    <p:sldId id="313" r:id="rId6"/>
    <p:sldId id="314" r:id="rId7"/>
    <p:sldId id="298" r:id="rId8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64183" autoAdjust="0"/>
  </p:normalViewPr>
  <p:slideViewPr>
    <p:cSldViewPr snapToGrid="0" snapToObjects="1">
      <p:cViewPr varScale="1">
        <p:scale>
          <a:sx n="40" d="100"/>
          <a:sy n="40" d="100"/>
        </p:scale>
        <p:origin x="204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lene Holdensen" userId="f6b1e063-3aa2-4a51-ad51-62cc0c14b1d2" providerId="ADAL" clId="{37FE54E5-8E79-48C8-B643-E3D32EFD439B}"/>
    <pc:docChg chg="addSld delSld modSld">
      <pc:chgData name="Marlene Holdensen" userId="f6b1e063-3aa2-4a51-ad51-62cc0c14b1d2" providerId="ADAL" clId="{37FE54E5-8E79-48C8-B643-E3D32EFD439B}" dt="2026-05-04T06:43:19.259" v="208" actId="20577"/>
      <pc:docMkLst>
        <pc:docMk/>
      </pc:docMkLst>
      <pc:sldChg chg="delSp modSp mod">
        <pc:chgData name="Marlene Holdensen" userId="f6b1e063-3aa2-4a51-ad51-62cc0c14b1d2" providerId="ADAL" clId="{37FE54E5-8E79-48C8-B643-E3D32EFD439B}" dt="2026-04-30T12:29:40.556" v="34" actId="20577"/>
        <pc:sldMkLst>
          <pc:docMk/>
          <pc:sldMk cId="3698512914" sldId="256"/>
        </pc:sldMkLst>
        <pc:spChg chg="mod">
          <ac:chgData name="Marlene Holdensen" userId="f6b1e063-3aa2-4a51-ad51-62cc0c14b1d2" providerId="ADAL" clId="{37FE54E5-8E79-48C8-B643-E3D32EFD439B}" dt="2026-04-30T12:29:40.556" v="34" actId="20577"/>
          <ac:spMkLst>
            <pc:docMk/>
            <pc:sldMk cId="3698512914" sldId="256"/>
            <ac:spMk id="2" creationId="{00000000-0000-0000-0000-000000000000}"/>
          </ac:spMkLst>
        </pc:spChg>
      </pc:sldChg>
      <pc:sldChg chg="modSp mod modNotesTx">
        <pc:chgData name="Marlene Holdensen" userId="f6b1e063-3aa2-4a51-ad51-62cc0c14b1d2" providerId="ADAL" clId="{37FE54E5-8E79-48C8-B643-E3D32EFD439B}" dt="2026-04-30T12:31:41.973" v="114" actId="20577"/>
        <pc:sldMkLst>
          <pc:docMk/>
          <pc:sldMk cId="756078387" sldId="296"/>
        </pc:sldMkLst>
        <pc:spChg chg="mod">
          <ac:chgData name="Marlene Holdensen" userId="f6b1e063-3aa2-4a51-ad51-62cc0c14b1d2" providerId="ADAL" clId="{37FE54E5-8E79-48C8-B643-E3D32EFD439B}" dt="2026-04-30T12:31:24.969" v="94" actId="255"/>
          <ac:spMkLst>
            <pc:docMk/>
            <pc:sldMk cId="756078387" sldId="296"/>
            <ac:spMk id="2" creationId="{F7DC3CCF-0BC1-42E0-1C6B-F16506ADCB94}"/>
          </ac:spMkLst>
        </pc:spChg>
        <pc:spChg chg="mod">
          <ac:chgData name="Marlene Holdensen" userId="f6b1e063-3aa2-4a51-ad51-62cc0c14b1d2" providerId="ADAL" clId="{37FE54E5-8E79-48C8-B643-E3D32EFD439B}" dt="2026-04-30T12:31:32.494" v="95" actId="20577"/>
          <ac:spMkLst>
            <pc:docMk/>
            <pc:sldMk cId="756078387" sldId="296"/>
            <ac:spMk id="7" creationId="{E6EA6EC8-24E5-4192-D15D-5E1179A5BE45}"/>
          </ac:spMkLst>
        </pc:spChg>
      </pc:sldChg>
      <pc:sldChg chg="modSp mod">
        <pc:chgData name="Marlene Holdensen" userId="f6b1e063-3aa2-4a51-ad51-62cc0c14b1d2" providerId="ADAL" clId="{37FE54E5-8E79-48C8-B643-E3D32EFD439B}" dt="2026-04-30T12:39:20.964" v="198" actId="113"/>
        <pc:sldMkLst>
          <pc:docMk/>
          <pc:sldMk cId="3241417123" sldId="298"/>
        </pc:sldMkLst>
        <pc:spChg chg="mod">
          <ac:chgData name="Marlene Holdensen" userId="f6b1e063-3aa2-4a51-ad51-62cc0c14b1d2" providerId="ADAL" clId="{37FE54E5-8E79-48C8-B643-E3D32EFD439B}" dt="2026-04-30T12:39:01.654" v="190" actId="20577"/>
          <ac:spMkLst>
            <pc:docMk/>
            <pc:sldMk cId="3241417123" sldId="298"/>
            <ac:spMk id="2" creationId="{44995E13-3C37-6E5F-7553-EF01D909F48A}"/>
          </ac:spMkLst>
        </pc:spChg>
        <pc:spChg chg="mod">
          <ac:chgData name="Marlene Holdensen" userId="f6b1e063-3aa2-4a51-ad51-62cc0c14b1d2" providerId="ADAL" clId="{37FE54E5-8E79-48C8-B643-E3D32EFD439B}" dt="2026-04-30T12:39:20.964" v="198" actId="113"/>
          <ac:spMkLst>
            <pc:docMk/>
            <pc:sldMk cId="3241417123" sldId="298"/>
            <ac:spMk id="7" creationId="{43110DD4-3CB7-2980-D069-5C56E4BD17C3}"/>
          </ac:spMkLst>
        </pc:spChg>
      </pc:sldChg>
      <pc:sldChg chg="modSp add mod">
        <pc:chgData name="Marlene Holdensen" userId="f6b1e063-3aa2-4a51-ad51-62cc0c14b1d2" providerId="ADAL" clId="{37FE54E5-8E79-48C8-B643-E3D32EFD439B}" dt="2026-04-30T12:33:35.421" v="128" actId="255"/>
        <pc:sldMkLst>
          <pc:docMk/>
          <pc:sldMk cId="608058408" sldId="311"/>
        </pc:sldMkLst>
        <pc:spChg chg="mod">
          <ac:chgData name="Marlene Holdensen" userId="f6b1e063-3aa2-4a51-ad51-62cc0c14b1d2" providerId="ADAL" clId="{37FE54E5-8E79-48C8-B643-E3D32EFD439B}" dt="2026-04-30T12:31:55.905" v="116" actId="20577"/>
          <ac:spMkLst>
            <pc:docMk/>
            <pc:sldMk cId="608058408" sldId="311"/>
            <ac:spMk id="2" creationId="{DDD1A3A5-13E3-222B-1E25-923D198F90F7}"/>
          </ac:spMkLst>
        </pc:spChg>
        <pc:spChg chg="mod">
          <ac:chgData name="Marlene Holdensen" userId="f6b1e063-3aa2-4a51-ad51-62cc0c14b1d2" providerId="ADAL" clId="{37FE54E5-8E79-48C8-B643-E3D32EFD439B}" dt="2026-04-30T12:33:35.421" v="128" actId="255"/>
          <ac:spMkLst>
            <pc:docMk/>
            <pc:sldMk cId="608058408" sldId="311"/>
            <ac:spMk id="7" creationId="{E47EFCDB-355A-1CD5-BBC1-6B3AA193F5A1}"/>
          </ac:spMkLst>
        </pc:spChg>
      </pc:sldChg>
      <pc:sldChg chg="modSp add mod">
        <pc:chgData name="Marlene Holdensen" userId="f6b1e063-3aa2-4a51-ad51-62cc0c14b1d2" providerId="ADAL" clId="{37FE54E5-8E79-48C8-B643-E3D32EFD439B}" dt="2026-04-30T12:35:00.995" v="141" actId="5793"/>
        <pc:sldMkLst>
          <pc:docMk/>
          <pc:sldMk cId="4150801234" sldId="312"/>
        </pc:sldMkLst>
        <pc:spChg chg="mod">
          <ac:chgData name="Marlene Holdensen" userId="f6b1e063-3aa2-4a51-ad51-62cc0c14b1d2" providerId="ADAL" clId="{37FE54E5-8E79-48C8-B643-E3D32EFD439B}" dt="2026-04-30T12:33:55.835" v="129"/>
          <ac:spMkLst>
            <pc:docMk/>
            <pc:sldMk cId="4150801234" sldId="312"/>
            <ac:spMk id="2" creationId="{BF072DD3-B45A-6E9A-0E29-0E696AF3283F}"/>
          </ac:spMkLst>
        </pc:spChg>
        <pc:spChg chg="mod">
          <ac:chgData name="Marlene Holdensen" userId="f6b1e063-3aa2-4a51-ad51-62cc0c14b1d2" providerId="ADAL" clId="{37FE54E5-8E79-48C8-B643-E3D32EFD439B}" dt="2026-04-30T12:35:00.995" v="141" actId="5793"/>
          <ac:spMkLst>
            <pc:docMk/>
            <pc:sldMk cId="4150801234" sldId="312"/>
            <ac:spMk id="7" creationId="{F888695E-BBCA-9143-283A-0853277EA638}"/>
          </ac:spMkLst>
        </pc:spChg>
      </pc:sldChg>
      <pc:sldChg chg="modSp add mod">
        <pc:chgData name="Marlene Holdensen" userId="f6b1e063-3aa2-4a51-ad51-62cc0c14b1d2" providerId="ADAL" clId="{37FE54E5-8E79-48C8-B643-E3D32EFD439B}" dt="2026-05-04T06:43:19.259" v="208" actId="20577"/>
        <pc:sldMkLst>
          <pc:docMk/>
          <pc:sldMk cId="549388732" sldId="313"/>
        </pc:sldMkLst>
        <pc:spChg chg="mod">
          <ac:chgData name="Marlene Holdensen" userId="f6b1e063-3aa2-4a51-ad51-62cc0c14b1d2" providerId="ADAL" clId="{37FE54E5-8E79-48C8-B643-E3D32EFD439B}" dt="2026-05-04T06:43:19.259" v="208" actId="20577"/>
          <ac:spMkLst>
            <pc:docMk/>
            <pc:sldMk cId="549388732" sldId="313"/>
            <ac:spMk id="2" creationId="{18D98753-A471-C3AE-C492-83122E349DDE}"/>
          </ac:spMkLst>
        </pc:spChg>
        <pc:spChg chg="mod">
          <ac:chgData name="Marlene Holdensen" userId="f6b1e063-3aa2-4a51-ad51-62cc0c14b1d2" providerId="ADAL" clId="{37FE54E5-8E79-48C8-B643-E3D32EFD439B}" dt="2026-04-30T12:36:47.243" v="168" actId="20577"/>
          <ac:spMkLst>
            <pc:docMk/>
            <pc:sldMk cId="549388732" sldId="313"/>
            <ac:spMk id="7" creationId="{C3DE81AA-4987-CFAF-0C43-B6FAD3664DEC}"/>
          </ac:spMkLst>
        </pc:spChg>
      </pc:sldChg>
      <pc:sldChg chg="addSp delSp modSp add mod">
        <pc:chgData name="Marlene Holdensen" userId="f6b1e063-3aa2-4a51-ad51-62cc0c14b1d2" providerId="ADAL" clId="{37FE54E5-8E79-48C8-B643-E3D32EFD439B}" dt="2026-04-30T12:38:04.373" v="175" actId="255"/>
        <pc:sldMkLst>
          <pc:docMk/>
          <pc:sldMk cId="3970270929" sldId="314"/>
        </pc:sldMkLst>
        <pc:graphicFrameChg chg="add mod modGraphic">
          <ac:chgData name="Marlene Holdensen" userId="f6b1e063-3aa2-4a51-ad51-62cc0c14b1d2" providerId="ADAL" clId="{37FE54E5-8E79-48C8-B643-E3D32EFD439B}" dt="2026-04-30T12:38:04.373" v="175" actId="255"/>
          <ac:graphicFrameMkLst>
            <pc:docMk/>
            <pc:sldMk cId="3970270929" sldId="314"/>
            <ac:graphicFrameMk id="3" creationId="{A14302B1-AD64-D1CC-FD96-A421AC7D8EC6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BF66D4-F170-4815-A17F-81DAB4AD45EE}" type="datetimeFigureOut">
              <a:rPr lang="da-DK" smtClean="0"/>
              <a:t>04-05-2026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561BBC-5C51-4FF0-A3A8-DCE1E31B675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28038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Wulff </a:t>
            </a:r>
            <a:r>
              <a:rPr lang="da-DK" dirty="0" err="1"/>
              <a:t>Morgentahler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561BBC-5C51-4FF0-A3A8-DCE1E31B675E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6575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CCD2A-AB95-8F05-DE9A-24841B1AA7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12C53120-3D4C-A2D6-3D97-CD536E14AF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E8AE2F0D-39E5-52A8-5FC5-B4B0217468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Refleksion i 10 min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C6622A8-6432-0612-3FC6-CDB6C548D3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561BBC-5C51-4FF0-A3A8-DCE1E31B675E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84367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9E3282-0724-7685-DAB9-B6E0551B6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4F34E247-37DB-DD53-C5C6-E72928D982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123399B5-5315-578B-89B7-07248CD099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299B239-1764-696C-C0B3-D14682CDC5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561BBC-5C51-4FF0-A3A8-DCE1E31B675E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51349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146E89-EE23-33A7-13E2-51440986C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2CC53766-2134-6247-1413-22C2A1781F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231566C6-52C1-722A-EE08-1AA0A7172D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4E7B8AE1-6B42-98EF-6864-70A6CF7022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561BBC-5C51-4FF0-A3A8-DCE1E31B675E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67597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26208C-EBCD-1165-9587-6513A06598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937CF3E6-551F-7C57-86AB-089D158D56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EB31C0F8-4B72-5E3D-C9C6-626327EC94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9648A4A-27E0-C208-14F9-3488CA43BB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561BBC-5C51-4FF0-A3A8-DCE1E31B675E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516987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89EBDE-05D8-EE60-2CC1-F2E4313D64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3C63335A-FA2A-79D5-7194-08A02F333B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CBD69BE4-CC84-0E14-0245-6939531458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Hvad er styrken – og hvad er udfordringen – ved at tænke mennesket som en proces?</a:t>
            </a:r>
          </a:p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404CDD7-707C-9C5A-4073-20823B32BA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561BBC-5C51-4FF0-A3A8-DCE1E31B675E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31762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2245C1-D99F-D01F-89D5-2438BDDC8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10812266-909A-91E7-E294-02568A3CF1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B780FC0C-C035-9AA8-3DA1-2160F4EDB4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11EC00A-308D-F2AA-6071-5104DC5EA3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561BBC-5C51-4FF0-A3A8-DCE1E31B675E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1462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da-DK"/>
              <a:t>Klik for at redigere i masteren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040A78-2A4B-4566-8626-79DE0D4C1085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da-DK"/>
              <a:t>Klik for at redigere i masteren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Træk billede til pladsholder, eller klik på symbol for at tilføje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10" name="Picture 9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1" name="Picture 10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da-DK"/>
              <a:t>Klik for at redigere i masteren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Træk billede til pladsholder, eller klik på symbol for at tilføje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7696200" cy="6858000"/>
            <a:chOff x="0" y="0"/>
            <a:chExt cx="7696200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16862"/>
            <a:stretch>
              <a:fillRect/>
            </a:stretch>
          </p:blipFill>
          <p:spPr>
            <a:xfrm>
              <a:off x="0" y="0"/>
              <a:ext cx="7467600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428309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381001"/>
            <a:ext cx="1447800" cy="5697538"/>
          </a:xfrm>
        </p:spPr>
        <p:txBody>
          <a:bodyPr vert="eaVert"/>
          <a:lstStyle/>
          <a:p>
            <a:r>
              <a:rPr lang="da-DK"/>
              <a:t>Klik for at redigere i masteren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1"/>
            <a:ext cx="6705600" cy="5697537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‹nr.›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822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 med bille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da-DK"/>
              <a:t>Klik for at redigere i masteren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040A78-2A4B-4566-8626-79DE0D4C1085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7" y="950260"/>
            <a:ext cx="2528046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a-DK"/>
              <a:t>Træk billede til pladsholder, eller klik på symbol for at tilføje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851212"/>
            <a:ext cx="5446714" cy="1730375"/>
          </a:xfrm>
        </p:spPr>
        <p:txBody>
          <a:bodyPr anchor="b" anchorCtr="0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da-DK"/>
              <a:t>Klik for at redigere i masteren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200" y="3576918"/>
            <a:ext cx="5446714" cy="829982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‹nr.›</a:t>
            </a:fld>
            <a:endParaRPr lang="en-US"/>
          </a:p>
        </p:txBody>
      </p:sp>
      <p:grpSp>
        <p:nvGrpSpPr>
          <p:cNvPr id="7" name="Group 9"/>
          <p:cNvGrpSpPr/>
          <p:nvPr/>
        </p:nvGrpSpPr>
        <p:grpSpPr>
          <a:xfrm>
            <a:off x="0" y="0"/>
            <a:ext cx="9144000" cy="1191256"/>
            <a:chOff x="0" y="0"/>
            <a:chExt cx="9144000" cy="1191256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 flipV="1">
            <a:off x="0" y="5666744"/>
            <a:ext cx="9144000" cy="1191256"/>
            <a:chOff x="0" y="0"/>
            <a:chExt cx="9144000" cy="1191256"/>
          </a:xfrm>
        </p:grpSpPr>
        <p:pic>
          <p:nvPicPr>
            <p:cNvPr id="12" name="Picture 11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13" name="Picture 12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pic>
        <p:nvPicPr>
          <p:cNvPr id="14" name="Picture 13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3258805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0" name="Picture 9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2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6534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11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2" name="Picture 11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048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048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‹nr.›</a:t>
            </a:fld>
            <a:endParaRPr lang="en-US"/>
          </a:p>
        </p:txBody>
      </p:sp>
      <p:pic>
        <p:nvPicPr>
          <p:cNvPr id="14" name="Picture 13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4766048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5" name="Picture 14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780052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8" name="Picture 7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1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776" cy="1537447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da-DK"/>
              <a:t>Klik for at redigere i masteren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859" y="381001"/>
            <a:ext cx="3813174" cy="5697537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9801"/>
            <a:ext cx="3612776" cy="32004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3EC526B6-F861-4D54-BBE9-4BB519D3F34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a-DK"/>
              <a:t>Klik for at redigere i masteren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162" y="1761565"/>
            <a:ext cx="7570787" cy="4289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06040A78-2A4B-4566-8626-79DE0D4C1085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3EC526B6-F861-4D54-BBE9-4BB519D3F342}" type="slidenum">
              <a:rPr lang="en-US" smtClean="0"/>
              <a:t>‹nr.›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203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lnSpc>
          <a:spcPts val="6000"/>
        </a:lnSpc>
        <a:spcBef>
          <a:spcPct val="0"/>
        </a:spcBef>
        <a:buNone/>
        <a:defRPr sz="5400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4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</p:spPr>
        <p:txBody>
          <a:bodyPr anchor="ctr">
            <a:normAutofit/>
          </a:bodyPr>
          <a:lstStyle/>
          <a:p>
            <a:r>
              <a:rPr lang="da-DK" dirty="0"/>
              <a:t>De fem </a:t>
            </a:r>
            <a:r>
              <a:rPr lang="da-DK" dirty="0" err="1"/>
              <a:t>skandhaer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98512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3EE144-614F-9F84-D5CD-875F1DE6EE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DC3CCF-0BC1-42E0-1C6B-F16506ADC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400" dirty="0"/>
              <a:t>1. Hvis jeg skræller lagene af </a:t>
            </a:r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E6EA6EC8-24E5-4192-D15D-5E1179A5B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334" y="1452282"/>
            <a:ext cx="8066616" cy="5117851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Hvis jeg ikke er min krop (som ændrer sig),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ikke mine følelser (som skifter),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ikke mine tanker (som kommer og går),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da-DK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ikke mine vaner (som har ændret sig gennem livet)</a:t>
            </a:r>
          </a:p>
          <a:p>
            <a:pPr>
              <a:buNone/>
            </a:pPr>
            <a:r>
              <a:rPr lang="da-DK" dirty="0"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</a:t>
            </a:r>
            <a:r>
              <a:rPr lang="da-DK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vad er så mit jeg?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56078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12991B-3684-BAB1-A027-B13428779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D1A3A5-13E3-222B-1E25-923D198F9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2. Forandring over tid</a:t>
            </a:r>
            <a:endParaRPr lang="da-DK" dirty="0"/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E47EFCDB-355A-1CD5-BBC1-6B3AA193F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334" y="1452282"/>
            <a:ext cx="8066616" cy="6360223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a-DK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Tænk på dig selv som: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a-DK" kern="100" dirty="0"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12</a:t>
            </a:r>
            <a:r>
              <a:rPr lang="da-DK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‑årig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a-DK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nu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a-DK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om 10 år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a-DK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Hvad er det samme – og hvad er forskelligt?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a-DK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Er det “samme jeg”, eller er det mere som en proces?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da-DK" sz="32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da-DK" sz="3200" dirty="0"/>
          </a:p>
        </p:txBody>
      </p:sp>
    </p:spTree>
    <p:extLst>
      <p:ext uri="{BB962C8B-B14F-4D97-AF65-F5344CB8AC3E}">
        <p14:creationId xmlns:p14="http://schemas.microsoft.com/office/powerpoint/2010/main" val="608058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A8E9E-9B83-40BF-AC3F-E534217EA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072DD3-B45A-6E9A-0E29-0E696AF32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3. Et vendepunkt </a:t>
            </a:r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F888695E-BBCA-9143-283A-0853277EA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334" y="1452282"/>
            <a:ext cx="8066616" cy="5117851"/>
          </a:xfrm>
        </p:spPr>
        <p:txBody>
          <a:bodyPr>
            <a:noAutofit/>
          </a:bodyPr>
          <a:lstStyle/>
          <a:p>
            <a:pPr marL="349250" lvl="1" indent="0">
              <a:buNone/>
            </a:pPr>
            <a:r>
              <a:rPr lang="da-DK" sz="4400" dirty="0"/>
              <a:t>Hvis alt ved mig kan ændre sig, er det så stadig meningsfuldt at tale om et fast jeg?</a:t>
            </a:r>
          </a:p>
          <a:p>
            <a:pPr lvl="1"/>
            <a:endParaRPr lang="da-DK" sz="4400" dirty="0"/>
          </a:p>
          <a:p>
            <a:pPr lvl="1"/>
            <a:endParaRPr lang="da-DK" sz="4400" dirty="0"/>
          </a:p>
        </p:txBody>
      </p:sp>
    </p:spTree>
    <p:extLst>
      <p:ext uri="{BB962C8B-B14F-4D97-AF65-F5344CB8AC3E}">
        <p14:creationId xmlns:p14="http://schemas.microsoft.com/office/powerpoint/2010/main" val="4150801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07CEA4-C1C8-105C-E6F2-819DD818D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D98753-A471-C3AE-C492-83122E349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Samtale </a:t>
            </a:r>
            <a:r>
              <a:rPr lang="da-DK"/>
              <a:t>i grupper</a:t>
            </a:r>
            <a:endParaRPr lang="da-DK" dirty="0"/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C3DE81AA-4987-CFAF-0C43-B6FAD3664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334" y="1452282"/>
            <a:ext cx="8066616" cy="5117851"/>
          </a:xfrm>
        </p:spPr>
        <p:txBody>
          <a:bodyPr>
            <a:noAutofit/>
          </a:bodyPr>
          <a:lstStyle/>
          <a:p>
            <a:pPr lvl="1"/>
            <a:r>
              <a:rPr lang="da-DK" sz="3600" dirty="0"/>
              <a:t>Hvorfor tror I, mange mennesker oplever, at de har et fast jeg?</a:t>
            </a:r>
          </a:p>
          <a:p>
            <a:pPr lvl="1"/>
            <a:r>
              <a:rPr lang="da-DK" sz="3600" dirty="0"/>
              <a:t>Er ideen om et fast jeg tryg – eller begrænsende?</a:t>
            </a:r>
          </a:p>
          <a:p>
            <a:pPr lvl="1"/>
            <a:r>
              <a:rPr lang="da-DK" sz="3600" dirty="0"/>
              <a:t>Hvordan kan tanken om “ikke selv” mindske lidelse ifølge buddhismen?</a:t>
            </a:r>
          </a:p>
          <a:p>
            <a:pPr lvl="1"/>
            <a:r>
              <a:rPr lang="da-DK" sz="3600" dirty="0"/>
              <a:t>Er ikke- selv det samme som at være “ligegyldig” eller “uden identitet”?</a:t>
            </a:r>
          </a:p>
          <a:p>
            <a:pPr lvl="1"/>
            <a:endParaRPr lang="da-DK" sz="3600" dirty="0"/>
          </a:p>
        </p:txBody>
      </p:sp>
    </p:spTree>
    <p:extLst>
      <p:ext uri="{BB962C8B-B14F-4D97-AF65-F5344CB8AC3E}">
        <p14:creationId xmlns:p14="http://schemas.microsoft.com/office/powerpoint/2010/main" val="549388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35C175-A3EF-5325-AE90-42C6C47547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2B7E3E-55CF-4036-B07B-5B1F236E8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Refleksion</a:t>
            </a:r>
          </a:p>
        </p:txBody>
      </p:sp>
      <p:graphicFrame>
        <p:nvGraphicFramePr>
          <p:cNvPr id="3" name="Pladsholder til indhold 2">
            <a:extLst>
              <a:ext uri="{FF2B5EF4-FFF2-40B4-BE49-F238E27FC236}">
                <a16:creationId xmlns:a16="http://schemas.microsoft.com/office/drawing/2014/main" id="{A14302B1-AD64-D1CC-FD96-A421AC7D8E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9122019"/>
              </p:ext>
            </p:extLst>
          </p:nvPr>
        </p:nvGraphicFramePr>
        <p:xfrm>
          <a:off x="288759" y="1925053"/>
          <a:ext cx="8694820" cy="44276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47410">
                  <a:extLst>
                    <a:ext uri="{9D8B030D-6E8A-4147-A177-3AD203B41FA5}">
                      <a16:colId xmlns:a16="http://schemas.microsoft.com/office/drawing/2014/main" val="886626571"/>
                    </a:ext>
                  </a:extLst>
                </a:gridCol>
                <a:gridCol w="4347410">
                  <a:extLst>
                    <a:ext uri="{9D8B030D-6E8A-4147-A177-3AD203B41FA5}">
                      <a16:colId xmlns:a16="http://schemas.microsoft.com/office/drawing/2014/main" val="2227818160"/>
                    </a:ext>
                  </a:extLst>
                </a:gridCol>
              </a:tblGrid>
              <a:tr h="885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3200" kern="100" dirty="0">
                          <a:effectLst/>
                        </a:rPr>
                        <a:t>Fast jeg</a:t>
                      </a:r>
                      <a:endParaRPr lang="da-DK" sz="32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3200" kern="100" dirty="0">
                          <a:effectLst/>
                        </a:rPr>
                        <a:t>Proces / ikke‑selv</a:t>
                      </a:r>
                      <a:endParaRPr lang="da-DK" sz="32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015453933"/>
                  </a:ext>
                </a:extLst>
              </a:tr>
              <a:tr h="885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3200" kern="100">
                          <a:effectLst/>
                        </a:rPr>
                        <a:t>Stabilitet</a:t>
                      </a:r>
                      <a:endParaRPr lang="da-DK" sz="32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3200" kern="100">
                          <a:effectLst/>
                        </a:rPr>
                        <a:t>Forandring</a:t>
                      </a:r>
                      <a:endParaRPr lang="da-DK" sz="32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208706932"/>
                  </a:ext>
                </a:extLst>
              </a:tr>
              <a:tr h="885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3200" kern="100">
                          <a:effectLst/>
                        </a:rPr>
                        <a:t>Kontrol</a:t>
                      </a:r>
                      <a:endParaRPr lang="da-DK" sz="32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3200" kern="100">
                          <a:effectLst/>
                        </a:rPr>
                        <a:t>Afhængighed</a:t>
                      </a:r>
                      <a:endParaRPr lang="da-DK" sz="32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280631492"/>
                  </a:ext>
                </a:extLst>
              </a:tr>
              <a:tr h="885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3200" kern="100">
                          <a:effectLst/>
                        </a:rPr>
                        <a:t>Identitet</a:t>
                      </a:r>
                      <a:endParaRPr lang="da-DK" sz="32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3200" kern="100">
                          <a:effectLst/>
                        </a:rPr>
                        <a:t>Skandhaer</a:t>
                      </a:r>
                      <a:endParaRPr lang="da-DK" sz="32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201934900"/>
                  </a:ext>
                </a:extLst>
              </a:tr>
              <a:tr h="885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3200" kern="100">
                          <a:effectLst/>
                        </a:rPr>
                        <a:t>“Sådan er jeg”</a:t>
                      </a:r>
                      <a:endParaRPr lang="da-DK" sz="32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3200" kern="100" dirty="0">
                          <a:effectLst/>
                        </a:rPr>
                        <a:t>“Sådan er det lige nu”</a:t>
                      </a:r>
                      <a:endParaRPr lang="da-DK" sz="32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141011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0270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A3094-EF0F-890A-B8A6-47EB574E3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995E13-3C37-6E5F-7553-EF01D909F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Opsummering</a:t>
            </a:r>
            <a:endParaRPr lang="da-DK" dirty="0"/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43110DD4-3CB7-2980-D069-5C56E4BD1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334" y="1452282"/>
            <a:ext cx="8066616" cy="5117851"/>
          </a:xfrm>
        </p:spPr>
        <p:txBody>
          <a:bodyPr>
            <a:noAutofit/>
          </a:bodyPr>
          <a:lstStyle/>
          <a:p>
            <a:r>
              <a:rPr lang="da-DK" dirty="0"/>
              <a:t>I buddhismen er problemet ikke, at vi har personlighed, følelser og minder, men at vi klamrer os til dem som et fast jeg, der skal beskyttes og bekræftes.</a:t>
            </a:r>
          </a:p>
          <a:p>
            <a:r>
              <a:rPr lang="da-DK" b="1" dirty="0"/>
              <a:t>Ikke‑selv betyder derfor:</a:t>
            </a:r>
          </a:p>
          <a:p>
            <a:pPr lvl="0"/>
            <a:r>
              <a:rPr lang="da-DK" dirty="0"/>
              <a:t>ikke at man ikke findes</a:t>
            </a:r>
          </a:p>
          <a:p>
            <a:pPr lvl="0"/>
            <a:r>
              <a:rPr lang="da-DK" dirty="0"/>
              <a:t>men at man forandres hele tiden</a:t>
            </a:r>
          </a:p>
          <a:p>
            <a:pPr lvl="1"/>
            <a:endParaRPr lang="da-DK" sz="1500" dirty="0"/>
          </a:p>
        </p:txBody>
      </p:sp>
    </p:spTree>
    <p:extLst>
      <p:ext uri="{BB962C8B-B14F-4D97-AF65-F5344CB8AC3E}">
        <p14:creationId xmlns:p14="http://schemas.microsoft.com/office/powerpoint/2010/main" val="32414171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Infusion">
  <a:themeElements>
    <a:clrScheme name="Infusion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Infusion">
      <a:majorFont>
        <a:latin typeface="Mistral"/>
        <a:ea typeface=""/>
        <a:cs typeface=""/>
        <a:font script="Jpan" typeface="ＤＦＰ行書体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Infusion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Infusion.thmx</Template>
  <TotalTime>488</TotalTime>
  <Words>285</Words>
  <Application>Microsoft Office PowerPoint</Application>
  <PresentationFormat>Skærmshow (4:3)</PresentationFormat>
  <Paragraphs>47</Paragraphs>
  <Slides>7</Slides>
  <Notes>7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3" baseType="lpstr">
      <vt:lpstr>Aptos</vt:lpstr>
      <vt:lpstr>Arial</vt:lpstr>
      <vt:lpstr>Calibri</vt:lpstr>
      <vt:lpstr>Candara</vt:lpstr>
      <vt:lpstr>Symbol</vt:lpstr>
      <vt:lpstr>Infusion</vt:lpstr>
      <vt:lpstr>De fem skandhaer</vt:lpstr>
      <vt:lpstr>1. Hvis jeg skræller lagene af </vt:lpstr>
      <vt:lpstr>2. Forandring over tid</vt:lpstr>
      <vt:lpstr>3. Et vendepunkt </vt:lpstr>
      <vt:lpstr>Samtale i grupper</vt:lpstr>
      <vt:lpstr>Refleksion</vt:lpstr>
      <vt:lpstr>Opsummering</vt:lpstr>
    </vt:vector>
  </TitlesOfParts>
  <Company>Aalborghus Gymnasium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Buddhisme</dc:title>
  <dc:creator>Sofie Hust Augustesten</dc:creator>
  <cp:lastModifiedBy>Marlene Holdensen</cp:lastModifiedBy>
  <cp:revision>15</cp:revision>
  <cp:lastPrinted>2026-04-20T08:02:07Z</cp:lastPrinted>
  <dcterms:created xsi:type="dcterms:W3CDTF">2013-09-02T12:10:17Z</dcterms:created>
  <dcterms:modified xsi:type="dcterms:W3CDTF">2026-05-04T06:43:26Z</dcterms:modified>
</cp:coreProperties>
</file>