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554A5-EAE9-25F7-D7F2-08D1EE343F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92E34-FA10-9C58-BC11-7FA0450C5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0001E-452F-C6B1-BD90-4F07B1B3C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A3C7DB-4B33-5016-2589-C6E76ECF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1806-2994-5F3A-7A5A-3476682CC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0140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B4A6-6C81-F04E-AACF-3C9A3F0A1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7ABF46-0A57-0BFE-7541-43DE86AE2A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D063F-182A-9B68-5798-005B23E7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E75DD-D41B-E4D2-28D8-5488BEBD9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EB5E4-0316-A1F8-AFC1-EFB341BBE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1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20FBE4-6DC4-D714-A858-A20E048ACC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1F2478-AD2C-D907-CA8C-CAA6AA5A7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4CD38-3365-D033-0637-F16145A6C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ADCC9-97E3-6BED-24D9-A1C8BB71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53514-8D9B-0CAA-4B6D-B9C719D2D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1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6A7B-BF5F-16D0-2954-E4CE2595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5A04E-37A2-F1E2-0C72-48138877A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0A18D-5C78-4716-FAF0-D0A9A0046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01F34-294D-86CE-EB64-535403C9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96F56-DA18-30ED-07BD-FFBE6477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85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8510-3360-2066-2729-8983213FF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F4AE0-256F-E7E0-308F-71AB8634C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3133C-6E9E-35A6-4B0D-FDBD9B66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3BB40-0CAA-F12F-CD37-0601B8EA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AC56-B9E6-85B3-9254-13B36D78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164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A5084-5157-8C21-CB5B-5C1629C5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B185C-ECE6-65D1-EFFD-35DD158EE4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AAC37-34FB-86B0-9ADE-57F5C1E34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F0C80-78ED-ABB0-03D6-0DE2D4E45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D1945-CB9A-7951-535A-78182EBF2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7C2C6-4003-999E-A80B-B55C0234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3932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95D55-67E3-50BC-5147-95DEEB6B9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DF92A-6A9B-6875-4779-9AE9BF55C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704E8-826C-6C45-C5A3-736EFB274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2A37F3-AF4E-46C3-48C7-49E10F13E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2AA75F-BF6E-FA9E-287C-BF9F12182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5C9D04-E516-E447-CCDC-B2C6877F2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21CC6E-B5BE-A6F5-0AB6-51DC6F7E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A94E4F-ABB9-C7A1-DD95-9A054BF6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294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8FBC5-98BD-5278-A96F-3DD703CB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EB888-3D96-9728-D81D-77BDD1A9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1AC11-039B-DF4A-48F0-91CEC7CD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AAEBD-BD13-8EDA-8A9B-989FB9B61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204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BE66A-5937-2295-9041-0E99197E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0BC77E-291C-F933-BB66-9DCE7CC79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CB7A1-B354-6FA0-F580-55BC4DB4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127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714B-EBE4-6798-FABB-A67F08DF0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57FA0-8AD5-411B-3FEC-38ED84F3C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50BF8-751B-2BA6-2962-AC1F6BB3A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77FCF-415E-0B7A-3CE2-E2FF64945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27F32-9CE4-8243-50C4-75AFA12BF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A143-8C8D-7182-E280-73F6FABF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65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3C777-DCA9-A95D-F2B3-7F6FA452B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830F5-9201-B97F-BFC1-F61B54D32C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2A98EE-B975-A05F-22AB-5CF871E44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EC74-8813-375B-C9FC-55680B42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B8582-E398-EF46-62B5-19A4C1F86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1B67A-42D6-09B6-CA21-0DB873B2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954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D4539-82A9-9D98-C446-3DE56C254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AEB8B-D1C2-80CA-F6FA-65CC50F29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34B0E-548B-052E-1C20-DBC33C2C74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D1B61-DB3C-4E57-9451-7CA0CD6BCBB8}" type="datetimeFigureOut">
              <a:rPr lang="da-DK" smtClean="0"/>
              <a:t>04-05-2026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77C3E-E1A6-899B-BD37-B7BAD8524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B27D-D6CF-F536-D49A-B3EA55276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100D-9ADA-48AD-BD04-81AFA812712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andrefuglen.blogspot.com/2013/03/vintervolde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nt">
            <a:extLst>
              <a:ext uri="{FF2B5EF4-FFF2-40B4-BE49-F238E27FC236}">
                <a16:creationId xmlns:a16="http://schemas.microsoft.com/office/drawing/2014/main" id="{D507FF4D-437C-D7BF-6F24-44F86D668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0"/>
            <a:ext cx="1219311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6A6198-2F4E-CD4B-61D2-1A871391D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317500" dist="127000" dir="2400000" sx="95000" sy="95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7A6B6-8036-927A-85DA-F4696C6FF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096" y="777240"/>
            <a:ext cx="8351921" cy="3243213"/>
          </a:xfrm>
        </p:spPr>
        <p:txBody>
          <a:bodyPr anchor="t">
            <a:normAutofit/>
          </a:bodyPr>
          <a:lstStyle/>
          <a:p>
            <a:pPr algn="l"/>
            <a:r>
              <a:rPr lang="da-DK" dirty="0"/>
              <a:t>Åbning af rørlagte strækninger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D40E6-9A77-D094-C088-8553A1AAB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5613" y="4517499"/>
            <a:ext cx="8423379" cy="1710625"/>
          </a:xfrm>
        </p:spPr>
        <p:txBody>
          <a:bodyPr anchor="b">
            <a:normAutofit/>
          </a:bodyPr>
          <a:lstStyle/>
          <a:p>
            <a:pPr algn="l"/>
            <a:r>
              <a:rPr lang="da-DK" dirty="0"/>
              <a:t>Hvad og hvorfor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2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A12189-A1D0-6377-EBFC-CBA1BF7F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Hvorfor?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759B9-811D-079C-B33F-80944064C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02" y="2743200"/>
            <a:ext cx="4646905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Det er meget billigere at åbne op for gamle rørlagte vandløb end at grave og sætte ind nye rør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Man sparer op til 50% af kosten ved at åbne de gamle</a:t>
            </a:r>
          </a:p>
        </p:txBody>
      </p:sp>
      <p:pic>
        <p:nvPicPr>
          <p:cNvPr id="6" name="Content Placeholder 5" descr="Piggy bank illustration">
            <a:extLst>
              <a:ext uri="{FF2B5EF4-FFF2-40B4-BE49-F238E27FC236}">
                <a16:creationId xmlns:a16="http://schemas.microsoft.com/office/drawing/2014/main" id="{4B0B2E18-C83B-71E1-FED2-1165CF6337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5" r="22054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3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518BCE60-EB58-4019-B93A-1094BA89F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239C5D7-3A83-4B28-BA16-9364DA5FA6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385538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E4BDC5-1DF0-B758-02E4-0AA24AB72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8087"/>
            <a:ext cx="6103704" cy="5125412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BCD242-0DB3-70E4-80DF-8F1BA344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777240"/>
            <a:ext cx="4502683" cy="37920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/>
              <a:t>Hvor?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216613-2DEC-789A-DC31-D132BAA9F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0606" y="5486395"/>
            <a:ext cx="4711046" cy="943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Det er bedst at tage de områder med lukkede rørlagte vandløb for at man så kan åbne dem</a:t>
            </a:r>
          </a:p>
        </p:txBody>
      </p:sp>
      <p:pic>
        <p:nvPicPr>
          <p:cNvPr id="6" name="Picture Placeholder 5" descr="Young woman thinking">
            <a:extLst>
              <a:ext uri="{FF2B5EF4-FFF2-40B4-BE49-F238E27FC236}">
                <a16:creationId xmlns:a16="http://schemas.microsoft.com/office/drawing/2014/main" id="{AB020083-B7FD-C3B2-85F7-F1BC1C217C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r="24915" b="-1"/>
          <a:stretch>
            <a:fillRect/>
          </a:stretch>
        </p:blipFill>
        <p:spPr>
          <a:xfrm>
            <a:off x="6103705" y="10"/>
            <a:ext cx="5385539" cy="6857990"/>
          </a:xfrm>
          <a:prstGeom prst="rect">
            <a:avLst/>
          </a:prstGeom>
        </p:spPr>
      </p:pic>
      <p:sp>
        <p:nvSpPr>
          <p:cNvPr id="17" name="tint">
            <a:extLst>
              <a:ext uri="{FF2B5EF4-FFF2-40B4-BE49-F238E27FC236}">
                <a16:creationId xmlns:a16="http://schemas.microsoft.com/office/drawing/2014/main" id="{49109861-B852-BC17-33D7-416D00A3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92294" y="0"/>
            <a:ext cx="696657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1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57CD71-0A0D-2C94-EC11-8448DBF56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Hvordan</a:t>
            </a:r>
            <a:r>
              <a:rPr lang="en-US" sz="4000" dirty="0"/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D9E9E-A8D4-2F7C-0EBC-1DF0595049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Man </a:t>
            </a:r>
            <a:r>
              <a:rPr lang="en-US" sz="2000" dirty="0" err="1"/>
              <a:t>kan</a:t>
            </a:r>
            <a:r>
              <a:rPr lang="en-US" sz="2000" dirty="0"/>
              <a:t> grave nye </a:t>
            </a:r>
            <a:r>
              <a:rPr lang="en-US" sz="2000" dirty="0" err="1"/>
              <a:t>vandløb</a:t>
            </a:r>
            <a:r>
              <a:rPr lang="en-US" sz="2000" dirty="0"/>
              <a:t> der </a:t>
            </a:r>
            <a:r>
              <a:rPr lang="en-US" sz="2000" dirty="0" err="1"/>
              <a:t>leder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forbi</a:t>
            </a:r>
            <a:r>
              <a:rPr lang="en-US" sz="2000" dirty="0"/>
              <a:t> de </a:t>
            </a:r>
            <a:r>
              <a:rPr lang="en-US" sz="2000" dirty="0" err="1"/>
              <a:t>lukkede</a:t>
            </a:r>
            <a:r>
              <a:rPr lang="en-US" sz="2000" dirty="0"/>
              <a:t> </a:t>
            </a:r>
            <a:r>
              <a:rPr lang="en-US" sz="2000" dirty="0" err="1"/>
              <a:t>rørlagte</a:t>
            </a:r>
            <a:r>
              <a:rPr lang="en-US" sz="2000" dirty="0"/>
              <a:t> </a:t>
            </a:r>
            <a:r>
              <a:rPr lang="en-US" sz="2000" dirty="0" err="1"/>
              <a:t>vandløb</a:t>
            </a:r>
            <a:r>
              <a:rPr lang="en-US" sz="2000" dirty="0"/>
              <a:t> for at </a:t>
            </a:r>
            <a:r>
              <a:rPr lang="en-US" sz="2000" dirty="0" err="1"/>
              <a:t>tilføje</a:t>
            </a:r>
            <a:r>
              <a:rPr lang="en-US" sz="2000" dirty="0"/>
              <a:t> dem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netværket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andre</a:t>
            </a:r>
            <a:r>
              <a:rPr lang="en-US" sz="2000" dirty="0"/>
              <a:t> </a:t>
            </a:r>
            <a:r>
              <a:rPr lang="en-US" sz="2000" dirty="0" err="1"/>
              <a:t>vandløb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Man </a:t>
            </a:r>
            <a:r>
              <a:rPr lang="en-US" sz="2000" dirty="0" err="1"/>
              <a:t>kan</a:t>
            </a:r>
            <a:r>
              <a:rPr lang="en-US" sz="2000" dirty="0"/>
              <a:t> </a:t>
            </a:r>
            <a:r>
              <a:rPr lang="en-US" sz="2000" dirty="0" err="1"/>
              <a:t>sikre</a:t>
            </a:r>
            <a:r>
              <a:rPr lang="en-US" sz="2000" dirty="0"/>
              <a:t> de nye </a:t>
            </a:r>
            <a:r>
              <a:rPr lang="en-US" sz="2000" dirty="0" err="1"/>
              <a:t>vandløb</a:t>
            </a:r>
            <a:r>
              <a:rPr lang="en-US" sz="2000" dirty="0"/>
              <a:t> </a:t>
            </a:r>
            <a:r>
              <a:rPr lang="en-US" sz="2000" dirty="0" err="1"/>
              <a:t>ved</a:t>
            </a:r>
            <a:r>
              <a:rPr lang="en-US" sz="2000" dirty="0"/>
              <a:t> at </a:t>
            </a:r>
            <a:r>
              <a:rPr lang="en-US" sz="2000" dirty="0" err="1"/>
              <a:t>fylde</a:t>
            </a:r>
            <a:r>
              <a:rPr lang="en-US" sz="2000" dirty="0"/>
              <a:t> </a:t>
            </a:r>
            <a:r>
              <a:rPr lang="en-US" sz="2000" dirty="0" err="1"/>
              <a:t>grus</a:t>
            </a:r>
            <a:r>
              <a:rPr lang="en-US" sz="2000" dirty="0"/>
              <a:t> I </a:t>
            </a:r>
            <a:r>
              <a:rPr lang="en-US" sz="2000" dirty="0" err="1"/>
              <a:t>bunden</a:t>
            </a:r>
            <a:r>
              <a:rPr lang="en-US" sz="2000" dirty="0"/>
              <a:t> </a:t>
            </a:r>
            <a:r>
              <a:rPr lang="en-US" sz="2000" dirty="0" err="1"/>
              <a:t>til</a:t>
            </a:r>
            <a:r>
              <a:rPr lang="en-US" sz="2000" dirty="0"/>
              <a:t> at </a:t>
            </a:r>
            <a:r>
              <a:rPr lang="en-US" sz="2000" dirty="0" err="1"/>
              <a:t>reducere</a:t>
            </a:r>
            <a:r>
              <a:rPr lang="en-US" sz="2000" dirty="0"/>
              <a:t> erosion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3961828B-68D4-ECAB-B49E-9CECE293B73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520" r="3" b="3"/>
          <a:stretch>
            <a:fillRect/>
          </a:stretch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0665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EA26C-ACE9-FDE1-2E49-F30EB5351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Hvad skal man bruge?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FA32A2A-5FC5-0F9E-58FE-465F0A7CFC5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40666" b="-2"/>
          <a:stretch>
            <a:fillRect/>
          </a:stretch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1CB5B-AB65-75C3-87A7-4CEB751A8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03409" y="2470245"/>
            <a:ext cx="4156512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Man </a:t>
            </a:r>
            <a:r>
              <a:rPr lang="en-US" sz="2000"/>
              <a:t>skal</a:t>
            </a:r>
            <a:r>
              <a:rPr lang="en-US" sz="2000" dirty="0"/>
              <a:t> </a:t>
            </a:r>
            <a:r>
              <a:rPr lang="en-US" sz="2000"/>
              <a:t>bruge</a:t>
            </a:r>
            <a:r>
              <a:rPr lang="en-US" sz="2000" dirty="0"/>
              <a:t> </a:t>
            </a:r>
            <a:r>
              <a:rPr lang="en-US" sz="2000"/>
              <a:t>en</a:t>
            </a:r>
            <a:r>
              <a:rPr lang="en-US" sz="2000" dirty="0"/>
              <a:t> </a:t>
            </a:r>
            <a:r>
              <a:rPr lang="en-US" sz="2000"/>
              <a:t>gravemaskine</a:t>
            </a:r>
            <a:r>
              <a:rPr lang="en-US" sz="2000" dirty="0"/>
              <a:t> </a:t>
            </a:r>
            <a:r>
              <a:rPr lang="en-US" sz="2000"/>
              <a:t>til</a:t>
            </a:r>
            <a:r>
              <a:rPr lang="en-US" sz="2000" dirty="0"/>
              <a:t> at grave nye </a:t>
            </a:r>
            <a:r>
              <a:rPr lang="en-US" sz="2000"/>
              <a:t>vandløb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Til </a:t>
            </a:r>
            <a:r>
              <a:rPr lang="en-US" sz="2000"/>
              <a:t>grus</a:t>
            </a:r>
            <a:r>
              <a:rPr lang="en-US" sz="2000" dirty="0"/>
              <a:t> </a:t>
            </a:r>
            <a:r>
              <a:rPr lang="en-US" sz="2000"/>
              <a:t>samt</a:t>
            </a:r>
            <a:r>
              <a:rPr lang="en-US" sz="2000" dirty="0"/>
              <a:t> bund- </a:t>
            </a:r>
            <a:r>
              <a:rPr lang="en-US" sz="2000"/>
              <a:t>og</a:t>
            </a:r>
            <a:r>
              <a:rPr lang="en-US" sz="2000" dirty="0"/>
              <a:t> </a:t>
            </a:r>
            <a:r>
              <a:rPr lang="en-US" sz="2000"/>
              <a:t>skråningssikring</a:t>
            </a:r>
            <a:r>
              <a:rPr lang="en-US" sz="2000" dirty="0"/>
              <a:t> </a:t>
            </a:r>
            <a:r>
              <a:rPr lang="en-US" sz="2000"/>
              <a:t>anvendes</a:t>
            </a:r>
            <a:r>
              <a:rPr lang="en-US" sz="2000" dirty="0"/>
              <a:t> </a:t>
            </a:r>
            <a:r>
              <a:rPr lang="en-US" sz="2000"/>
              <a:t>materialer</a:t>
            </a:r>
            <a:r>
              <a:rPr lang="en-US" sz="2000" dirty="0"/>
              <a:t> </a:t>
            </a:r>
            <a:r>
              <a:rPr lang="en-US" sz="2000"/>
              <a:t>som</a:t>
            </a:r>
            <a:r>
              <a:rPr lang="en-US" sz="2000" dirty="0"/>
              <a:t> </a:t>
            </a:r>
            <a:r>
              <a:rPr lang="en-US" sz="2000"/>
              <a:t>beskrevet</a:t>
            </a:r>
            <a:r>
              <a:rPr lang="en-US" sz="2000" dirty="0"/>
              <a:t> </a:t>
            </a:r>
            <a:r>
              <a:rPr lang="en-US" sz="2000"/>
              <a:t>i</a:t>
            </a:r>
            <a:r>
              <a:rPr lang="en-US" sz="2000" dirty="0"/>
              <a:t> </a:t>
            </a:r>
            <a:r>
              <a:rPr lang="en-US" sz="2000"/>
              <a:t>sektion</a:t>
            </a:r>
            <a:r>
              <a:rPr lang="en-US" sz="2000" dirty="0"/>
              <a:t> 6 </a:t>
            </a:r>
            <a:r>
              <a:rPr lang="en-US" sz="2000"/>
              <a:t>eller</a:t>
            </a:r>
            <a:r>
              <a:rPr lang="en-US" sz="2000" dirty="0"/>
              <a:t>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B805D3-D8CF-8349-6A3E-98DEFE1166F4}"/>
              </a:ext>
            </a:extLst>
          </p:cNvPr>
          <p:cNvSpPr txBox="1"/>
          <p:nvPr/>
        </p:nvSpPr>
        <p:spPr>
          <a:xfrm>
            <a:off x="3909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da-DK" sz="700">
                <a:solidFill>
                  <a:srgbClr val="FFFFFF"/>
                </a:solidFill>
                <a:hlinkClick r:id="rId3" tooltip="https://vandrefuglen.blogspot.com/2013/03/vintervolden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da-DK" sz="700">
                <a:solidFill>
                  <a:srgbClr val="FFFFFF"/>
                </a:solidFill>
              </a:rPr>
              <a:t> by Unknown Author is licensed under </a:t>
            </a:r>
            <a:r>
              <a:rPr lang="da-DK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da-DK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4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142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Åbning af rørlagte strækninger</vt:lpstr>
      <vt:lpstr>Hvorfor?</vt:lpstr>
      <vt:lpstr>Hvor?</vt:lpstr>
      <vt:lpstr>Hvordan?</vt:lpstr>
      <vt:lpstr>Hvad skal man bruge?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Artemis Winter</dc:creator>
  <cp:lastModifiedBy>Vigga Nørgaard Madsbøll</cp:lastModifiedBy>
  <cp:revision>1</cp:revision>
  <dcterms:created xsi:type="dcterms:W3CDTF">2026-05-04T11:02:25Z</dcterms:created>
  <dcterms:modified xsi:type="dcterms:W3CDTF">2026-05-04T11:13:19Z</dcterms:modified>
</cp:coreProperties>
</file>