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68" r:id="rId4"/>
    <p:sldId id="257" r:id="rId5"/>
    <p:sldId id="258" r:id="rId6"/>
    <p:sldId id="259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3DE0C-3B39-86B1-463A-9CAAE8184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Sin nombre</a:t>
            </a:r>
            <a:endParaRPr lang="es-ES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7F967A-2032-9D89-4E25-C78E5AE766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noProof="0" dirty="0"/>
              <a:t>Vamos a hablar en español</a:t>
            </a:r>
          </a:p>
        </p:txBody>
      </p:sp>
    </p:spTree>
    <p:extLst>
      <p:ext uri="{BB962C8B-B14F-4D97-AF65-F5344CB8AC3E}">
        <p14:creationId xmlns:p14="http://schemas.microsoft.com/office/powerpoint/2010/main" val="262881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93AE0-34A9-73C5-5599-2CCF0B07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403021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¿A qué país van las personas en la película? ¿y por qué?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591AEBB-CF84-6DFD-51A0-508FB6BFB674}"/>
              </a:ext>
            </a:extLst>
          </p:cNvPr>
          <p:cNvSpPr txBox="1"/>
          <p:nvPr/>
        </p:nvSpPr>
        <p:spPr>
          <a:xfrm>
            <a:off x="1317171" y="5377542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¿Y por qué? </a:t>
            </a:r>
            <a:r>
              <a:rPr lang="es-ES" noProof="0" dirty="0">
                <a:sym typeface="Wingdings" panose="05000000000000000000" pitchFamily="2" charset="2"/>
              </a:rPr>
              <a:t> porque…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4348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C464D-DEDE-C290-68D8-E65FA5E6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¿Qué es la bestia?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3CD656B-57CB-ECFA-A183-1CA19D68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95" y="2022703"/>
            <a:ext cx="8033409" cy="45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B8A40-C5C6-0702-5265-D0B98838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28" y="2340428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¿Por qué va Casper con el tren?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02D90B-30D6-816E-F73B-47AE60365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5377543"/>
            <a:ext cx="9601200" cy="903514"/>
          </a:xfrm>
        </p:spPr>
        <p:txBody>
          <a:bodyPr/>
          <a:lstStyle/>
          <a:p>
            <a:pPr marL="0" indent="0">
              <a:buNone/>
            </a:pPr>
            <a:r>
              <a:rPr lang="da-DK" dirty="0" err="1"/>
              <a:t>Ejemplo</a:t>
            </a:r>
            <a:r>
              <a:rPr lang="da-DK" dirty="0"/>
              <a:t>: Casper </a:t>
            </a:r>
            <a:r>
              <a:rPr lang="da-DK" dirty="0" err="1"/>
              <a:t>va</a:t>
            </a:r>
            <a:r>
              <a:rPr lang="da-DK" dirty="0"/>
              <a:t> con el tren </a:t>
            </a:r>
            <a:r>
              <a:rPr lang="da-DK" dirty="0" err="1"/>
              <a:t>porque</a:t>
            </a:r>
            <a:r>
              <a:rPr lang="da-DK" dirty="0"/>
              <a:t>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135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FC5D9-D2E5-9949-A9DE-D5305655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29" y="1491343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¿Quién muere? ¿y cómo?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56F7578-88A7-0306-B80E-49B65334E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455" y="2461321"/>
            <a:ext cx="3088423" cy="411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783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C0A19-DC41-8668-5CFB-40F2DC08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El </a:t>
            </a:r>
            <a:r>
              <a:rPr lang="da-DK" dirty="0" err="1"/>
              <a:t>resultado</a:t>
            </a:r>
            <a:endParaRPr lang="es-E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22FC02-8427-1590-EFCC-B7D6A2722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Snak sammen med sidemanden: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Hvor mange streger har I?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Hvad gjorde I, når I manglede et ord på spansk?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Hvad var det sværeste?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629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91FE3-C8DC-E31B-232E-E3C85402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Empezamos</a:t>
            </a:r>
            <a:r>
              <a:rPr lang="da-DK" dirty="0"/>
              <a:t> con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/>
              <a:t>diálogo</a:t>
            </a:r>
            <a:r>
              <a:rPr lang="da-DK" dirty="0"/>
              <a:t> breve en </a:t>
            </a:r>
            <a:r>
              <a:rPr lang="da-DK" dirty="0" err="1"/>
              <a:t>danés</a:t>
            </a:r>
            <a:r>
              <a:rPr lang="da-DK" dirty="0"/>
              <a:t> de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trata</a:t>
            </a:r>
            <a:r>
              <a:rPr lang="da-DK" dirty="0"/>
              <a:t> la </a:t>
            </a:r>
            <a:r>
              <a:rPr lang="da-DK" dirty="0" err="1"/>
              <a:t>película</a:t>
            </a:r>
            <a:endParaRPr lang="es-E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3563AA-EC0C-47AD-2778-EC60C1F19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/>
              <a:t>Vi begynder med en kort dialog om filmens handling – tal med din makker om filmen.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6313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9AC40-61CF-86E7-8D9C-3F9818C2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Las </a:t>
            </a:r>
            <a:r>
              <a:rPr lang="da-DK" dirty="0" err="1"/>
              <a:t>reglas</a:t>
            </a:r>
            <a:endParaRPr lang="es-E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B34261-A8B6-E557-5079-95EB34A2D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23999"/>
            <a:ext cx="9601200" cy="4212771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da-DK" dirty="0"/>
              <a:t>I må </a:t>
            </a:r>
            <a:r>
              <a:rPr lang="da-DK" b="1" dirty="0"/>
              <a:t>kun</a:t>
            </a:r>
            <a:r>
              <a:rPr lang="da-DK" dirty="0"/>
              <a:t> tale spansk</a:t>
            </a:r>
          </a:p>
          <a:p>
            <a:pPr marL="457200" indent="-457200">
              <a:buAutoNum type="arabicParenR"/>
            </a:pPr>
            <a:r>
              <a:rPr lang="da-DK" dirty="0"/>
              <a:t>Man må gerne tale volapyk-spansk</a:t>
            </a:r>
          </a:p>
          <a:p>
            <a:pPr marL="457200" indent="-457200">
              <a:buAutoNum type="arabicParenR"/>
            </a:pPr>
            <a:r>
              <a:rPr lang="da-DK" dirty="0"/>
              <a:t>I må gerne spørge om hjælp til ord eller formuleringer, hvis </a:t>
            </a:r>
            <a:r>
              <a:rPr lang="da-DK" b="1" dirty="0"/>
              <a:t>I spørger Louise på spansk</a:t>
            </a:r>
          </a:p>
          <a:p>
            <a:pPr marL="0" indent="0">
              <a:buNone/>
            </a:pPr>
            <a:r>
              <a:rPr lang="es-ES" noProof="0" dirty="0"/>
              <a:t>Ejemplo: </a:t>
            </a:r>
          </a:p>
          <a:p>
            <a:pPr marL="0" indent="0">
              <a:buNone/>
            </a:pPr>
            <a:r>
              <a:rPr lang="es-ES" noProof="0" dirty="0"/>
              <a:t>¿Cómo se dice *</a:t>
            </a:r>
            <a:r>
              <a:rPr lang="es-ES" noProof="0" dirty="0" err="1"/>
              <a:t>hund</a:t>
            </a:r>
            <a:r>
              <a:rPr lang="es-ES" noProof="0" dirty="0"/>
              <a:t>* en español? </a:t>
            </a:r>
          </a:p>
          <a:p>
            <a:pPr marL="0" indent="0">
              <a:buNone/>
            </a:pPr>
            <a:r>
              <a:rPr lang="es-ES" noProof="0" dirty="0"/>
              <a:t>¿Qué significa *personaje* en danés?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noProof="0" dirty="0"/>
              <a:t>4) </a:t>
            </a:r>
            <a:r>
              <a:rPr lang="es-ES" noProof="0" dirty="0" err="1"/>
              <a:t>Hver</a:t>
            </a:r>
            <a:r>
              <a:rPr lang="es-ES" noProof="0" dirty="0"/>
              <a:t> </a:t>
            </a:r>
            <a:r>
              <a:rPr lang="es-ES" noProof="0" dirty="0" err="1"/>
              <a:t>gang</a:t>
            </a:r>
            <a:r>
              <a:rPr lang="es-ES" noProof="0" dirty="0"/>
              <a:t> I </a:t>
            </a:r>
            <a:r>
              <a:rPr lang="es-ES" noProof="0" dirty="0" err="1"/>
              <a:t>bryder</a:t>
            </a:r>
            <a:r>
              <a:rPr lang="es-ES" noProof="0" dirty="0"/>
              <a:t> </a:t>
            </a:r>
            <a:r>
              <a:rPr lang="es-ES" noProof="0" dirty="0" err="1"/>
              <a:t>med</a:t>
            </a:r>
            <a:r>
              <a:rPr lang="es-ES" noProof="0" dirty="0"/>
              <a:t> </a:t>
            </a:r>
            <a:r>
              <a:rPr lang="es-ES" noProof="0" dirty="0" err="1"/>
              <a:t>det</a:t>
            </a:r>
            <a:r>
              <a:rPr lang="es-ES" noProof="0" dirty="0"/>
              <a:t> </a:t>
            </a:r>
            <a:r>
              <a:rPr lang="es-ES" noProof="0" dirty="0" err="1"/>
              <a:t>spanske</a:t>
            </a:r>
            <a:r>
              <a:rPr lang="es-ES" noProof="0" dirty="0"/>
              <a:t> </a:t>
            </a:r>
            <a:r>
              <a:rPr lang="es-ES" noProof="0" dirty="0" err="1"/>
              <a:t>sprog</a:t>
            </a:r>
            <a:r>
              <a:rPr lang="es-ES" noProof="0" dirty="0"/>
              <a:t>, </a:t>
            </a:r>
            <a:r>
              <a:rPr lang="es-ES" noProof="0" dirty="0" err="1"/>
              <a:t>så</a:t>
            </a:r>
            <a:r>
              <a:rPr lang="es-ES" noProof="0" dirty="0"/>
              <a:t> </a:t>
            </a:r>
            <a:r>
              <a:rPr lang="es-ES" noProof="0" dirty="0" err="1"/>
              <a:t>skal</a:t>
            </a:r>
            <a:r>
              <a:rPr lang="es-ES" noProof="0" dirty="0"/>
              <a:t> I </a:t>
            </a:r>
            <a:r>
              <a:rPr lang="es-ES" noProof="0" dirty="0" err="1"/>
              <a:t>på</a:t>
            </a:r>
            <a:r>
              <a:rPr lang="es-ES" noProof="0" dirty="0"/>
              <a:t> </a:t>
            </a:r>
          </a:p>
          <a:p>
            <a:pPr marL="0" indent="0">
              <a:buNone/>
            </a:pPr>
            <a:r>
              <a:rPr lang="es-ES" noProof="0" dirty="0" err="1"/>
              <a:t>papiret</a:t>
            </a:r>
            <a:r>
              <a:rPr lang="es-ES" noProof="0" dirty="0"/>
              <a:t> </a:t>
            </a:r>
            <a:r>
              <a:rPr lang="es-ES" noProof="0" dirty="0" err="1"/>
              <a:t>foran</a:t>
            </a:r>
            <a:r>
              <a:rPr lang="es-ES" noProof="0" dirty="0"/>
              <a:t> </a:t>
            </a:r>
            <a:r>
              <a:rPr lang="es-ES" noProof="0" dirty="0" err="1"/>
              <a:t>jer</a:t>
            </a:r>
            <a:r>
              <a:rPr lang="es-ES" noProof="0" dirty="0"/>
              <a:t> </a:t>
            </a:r>
            <a:r>
              <a:rPr lang="es-ES" noProof="0" dirty="0" err="1"/>
              <a:t>sætte</a:t>
            </a:r>
            <a:r>
              <a:rPr lang="es-ES" noProof="0" dirty="0"/>
              <a:t> en </a:t>
            </a:r>
            <a:r>
              <a:rPr lang="es-ES" noProof="0" dirty="0" err="1"/>
              <a:t>streg</a:t>
            </a:r>
            <a:r>
              <a:rPr lang="es-ES" noProof="0" dirty="0"/>
              <a:t>. </a:t>
            </a:r>
            <a:r>
              <a:rPr lang="es-ES" noProof="0" dirty="0" err="1"/>
              <a:t>Eksempel</a:t>
            </a:r>
            <a:r>
              <a:rPr lang="es-ES" noProof="0" dirty="0"/>
              <a:t>: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025846B-BC03-8E35-8C82-259B0E048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691" y="4572000"/>
            <a:ext cx="3468088" cy="177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AD0F5-30E9-0815-E1A6-8E72382C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68605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¿Quién es Casper?</a:t>
            </a:r>
          </a:p>
        </p:txBody>
      </p:sp>
    </p:spTree>
    <p:extLst>
      <p:ext uri="{BB962C8B-B14F-4D97-AF65-F5344CB8AC3E}">
        <p14:creationId xmlns:p14="http://schemas.microsoft.com/office/powerpoint/2010/main" val="402121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F3733-A27A-2F46-C06C-65E4FC54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68605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¿Quién es </a:t>
            </a:r>
            <a:r>
              <a:rPr lang="es-ES" dirty="0" err="1"/>
              <a:t>Smiley</a:t>
            </a:r>
            <a:r>
              <a:rPr lang="es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1633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16963-A143-2E54-CE0C-93A452FE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686050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¿Quién es Sayra?</a:t>
            </a:r>
          </a:p>
        </p:txBody>
      </p:sp>
    </p:spTree>
    <p:extLst>
      <p:ext uri="{BB962C8B-B14F-4D97-AF65-F5344CB8AC3E}">
        <p14:creationId xmlns:p14="http://schemas.microsoft.com/office/powerpoint/2010/main" val="87486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73DFF-317E-B533-3E18-43E316C2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noProof="0" dirty="0"/>
              <a:t>¿Podéis describir a Sayra?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CC787F2B-50A8-62AC-64FA-C8C8C7771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22" y="1725386"/>
            <a:ext cx="8395956" cy="35814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A5E84580-755B-1B48-1A6E-DC24B324624E}"/>
              </a:ext>
            </a:extLst>
          </p:cNvPr>
          <p:cNvSpPr txBox="1"/>
          <p:nvPr/>
        </p:nvSpPr>
        <p:spPr>
          <a:xfrm>
            <a:off x="1215482" y="5675969"/>
            <a:ext cx="847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dirty="0"/>
              <a:t>Pelo, ojos, ropa, familia, amor, etc.</a:t>
            </a:r>
          </a:p>
        </p:txBody>
      </p:sp>
    </p:spTree>
    <p:extLst>
      <p:ext uri="{BB962C8B-B14F-4D97-AF65-F5344CB8AC3E}">
        <p14:creationId xmlns:p14="http://schemas.microsoft.com/office/powerpoint/2010/main" val="203160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E6E78-5091-1D10-40C3-25F38B1C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811" y="685800"/>
            <a:ext cx="6517065" cy="1485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cap="all" dirty="0"/>
              <a:t>¿</a:t>
            </a:r>
            <a:r>
              <a:rPr lang="en-US" sz="3400" cap="all" dirty="0" err="1"/>
              <a:t>Qué</a:t>
            </a:r>
            <a:r>
              <a:rPr lang="en-US" sz="3400" cap="all" dirty="0"/>
              <a:t> </a:t>
            </a:r>
            <a:r>
              <a:rPr lang="en-US" sz="3400" cap="all" dirty="0" err="1"/>
              <a:t>sabéis</a:t>
            </a:r>
            <a:r>
              <a:rPr lang="en-US" sz="3400" cap="all" dirty="0"/>
              <a:t> del </a:t>
            </a:r>
            <a:r>
              <a:rPr lang="en-US" sz="3400" cap="all" dirty="0" err="1"/>
              <a:t>país</a:t>
            </a:r>
            <a:r>
              <a:rPr lang="en-US" sz="3400" cap="all" dirty="0"/>
              <a:t> México?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8C0AAD-34CB-4671-9628-7EAD5F1F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4" name="Pladsholder til indhold 3" descr="Et billede, der indeholder tekst, kort, atlas&#10;&#10;Indhold genereret af kunstig intelligens kan være forkert.">
            <a:extLst>
              <a:ext uri="{FF2B5EF4-FFF2-40B4-BE49-F238E27FC236}">
                <a16:creationId xmlns:a16="http://schemas.microsoft.com/office/drawing/2014/main" id="{96A586B6-EFB5-23D2-1FC1-827BC4E1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11" y="2506352"/>
            <a:ext cx="6517065" cy="3665848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AC28208-1C34-B1F8-E326-C9FAC542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1837E-24B3-311F-8144-6002189E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¿Qué es Mara Salvatrucha?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34848C4-494C-157A-A969-9F47B885C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443" y="2286000"/>
            <a:ext cx="635751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74730"/>
      </p:ext>
    </p:extLst>
  </p:cSld>
  <p:clrMapOvr>
    <a:masterClrMapping/>
  </p:clrMapOvr>
</p:sld>
</file>

<file path=ppt/theme/theme1.xml><?xml version="1.0" encoding="utf-8"?>
<a:theme xmlns:a="http://schemas.openxmlformats.org/drawingml/2006/main" name="Beskæring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TM10001105[[fn=Beskæring]]</Template>
  <TotalTime>43</TotalTime>
  <Words>242</Words>
  <Application>Microsoft Office PowerPoint</Application>
  <PresentationFormat>Widescreen</PresentationFormat>
  <Paragraphs>37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7" baseType="lpstr">
      <vt:lpstr>Franklin Gothic Book</vt:lpstr>
      <vt:lpstr>Wingdings</vt:lpstr>
      <vt:lpstr>Beskæring</vt:lpstr>
      <vt:lpstr>Sin nombre</vt:lpstr>
      <vt:lpstr>Empezamos con un diálogo breve en danés de que trata la película</vt:lpstr>
      <vt:lpstr>Las reglas</vt:lpstr>
      <vt:lpstr>¿Quién es Casper?</vt:lpstr>
      <vt:lpstr>¿Quién es Smiley?</vt:lpstr>
      <vt:lpstr>¿Quién es Sayra?</vt:lpstr>
      <vt:lpstr>¿Podéis describir a Sayra?</vt:lpstr>
      <vt:lpstr>¿Qué sabéis del país México?</vt:lpstr>
      <vt:lpstr>¿Qué es Mara Salvatrucha?</vt:lpstr>
      <vt:lpstr>¿A qué país van las personas en la película? ¿y por qué?</vt:lpstr>
      <vt:lpstr>¿Qué es la bestia? </vt:lpstr>
      <vt:lpstr>¿Por qué va Casper con el tren? </vt:lpstr>
      <vt:lpstr>¿Quién muere? ¿y cómo?</vt:lpstr>
      <vt:lpstr>El resultado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T. Iversen</dc:creator>
  <cp:lastModifiedBy>Louise T. Iversen</cp:lastModifiedBy>
  <cp:revision>1</cp:revision>
  <dcterms:created xsi:type="dcterms:W3CDTF">2025-04-21T11:35:30Z</dcterms:created>
  <dcterms:modified xsi:type="dcterms:W3CDTF">2025-04-21T12:19:14Z</dcterms:modified>
</cp:coreProperties>
</file>