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0"/>
  </p:normalViewPr>
  <p:slideViewPr>
    <p:cSldViewPr snapToGrid="0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B1D54-5E8F-6734-52F2-8FC06FE55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EA03F0F-5291-041D-925E-94702A7D8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E459D3-F90C-F5AE-E1BC-B3788D35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30478F-EEB6-8151-C2C7-78973B3B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5FA094-BE1A-0A57-D3DE-5C379BB3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34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29EEB-CF2A-A15D-353B-C74AE9377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3556E45-E215-D6C9-A927-B6A1113FA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8C45CE-FA0C-0963-A485-AB40F90D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D7894C-EDC1-F660-3C22-0BE85B31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5A7F743-A977-BBC8-EB91-576B0C6B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02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260C3FB-DCE2-ADA2-3A71-7C2F1DBDE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34CF907-06E9-80B0-0E1F-A20EBE060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959AF9-CB0D-2A29-E03A-7ECDBC54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741118-CDEB-E1C7-0154-3592564A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94EE64D-46A8-C73C-6BA4-B506C704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69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A0C8C-4BD4-59E5-C1E3-D4D5BC8F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C0B103-F027-2502-241B-50B8707B1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5EBBDB-F222-7046-1FBC-213C3EF1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28805E-8DBE-1C1A-218E-1B46A5E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341B53-EFDD-109E-2C9A-83C09193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214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E3C52-1E9B-0505-1FBE-EAF4C3A8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0C1C17-536E-6DD3-04D2-00F048726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1AE6E0-3251-0281-59A0-E3FD36C3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B577CD-E69E-375D-FF78-EB2E3B53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248D7A-A225-07E6-B55C-A334BF32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87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0F28F-B75D-A9F8-B5FE-CC5F7949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DF77FA-0499-D601-A2DB-477DF4313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F4C4F6-7AAE-A1F2-0053-8B02709F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A20C52-32F5-F3BE-6159-808BCB10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112251C-9885-F5EC-0D45-F33E5C9B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B46044-C37E-C124-D20C-4D989C0F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78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6086A-5C2B-9C27-86E0-7507974F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515AF58-CAD6-6065-D95A-BD724CCA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3D3C0C-BB3C-30A0-E58E-09BF1A465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A4E301-57B2-A869-D784-7066B66BE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A269199-07B4-5DC4-BA4F-0047BC0A2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E8BB88B-FCAB-AF40-38AE-432D9DA5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B7F9E5E-E158-9ADD-C91E-AB4F1F22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09AF73-A414-7913-33FD-7F28CBDE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76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E3265-60E8-81C3-2763-8F1312AE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76C6769-E357-2FD6-AC69-1D9A573A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48D00D8-7C03-4C9C-EAF9-7EFD1D6B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8B0F72A-9091-41B5-538B-3125779E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78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C2F2E94-519D-24FE-A6D3-1C63A537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7C95387-7867-499B-F82C-FFC8D142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E4C8482-3E8A-C139-9D72-B4E2DBFC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1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EDE12-3EA6-F38F-FE7A-4EFEC8B4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C70DD2-B691-526B-F674-9777F72C0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47D7E6-C818-F56E-9A48-EE2A23F10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8D0C5F-4B5A-6D4E-C7AF-E1C4D237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465D6B-869A-FF64-F178-107FE8E5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B98A01F-E15A-7BB5-EA80-C1BB1A82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689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F9E10-ED3B-9960-563A-3877EDA3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77C0C1E-DAC8-8BCD-1202-DB5068FC5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D54312E-84D2-AAA7-7589-112B7B68D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3719C88-559A-9EA5-5F2D-8B92927F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E31DA8-264C-84D2-FC1E-662DF232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752B5F3-EAFB-6D4D-FE69-2749C6CF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86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68202A-00DF-6535-5447-E2B5A1B8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D76C446-6217-190A-04D9-EF84C55C4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C0BB07-7AFF-B3D3-19F4-8F4410558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E67C5-451D-BE44-B853-29EA7AE23D2F}" type="datetimeFigureOut">
              <a:rPr lang="da-DK" smtClean="0"/>
              <a:t>02.11.2025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37F7C6-3E41-8EE5-6D95-34AB2488E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65B710B-5E83-2AF9-A6F6-15F68644B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1E509-B4E8-984D-808F-FB6DF0AB3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7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l maestro que prometió el mar | Netflix">
            <a:extLst>
              <a:ext uri="{FF2B5EF4-FFF2-40B4-BE49-F238E27FC236}">
                <a16:creationId xmlns:a16="http://schemas.microsoft.com/office/drawing/2014/main" id="{AF0E60A2-665B-9DF1-29E7-3ADED947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D2AE29-0D0D-3AED-85F2-E5124ACA0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75" y="3317267"/>
            <a:ext cx="10058400" cy="94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 dirty="0">
                <a:solidFill>
                  <a:srgbClr val="FFFFFF"/>
                </a:solidFill>
              </a:rPr>
              <a:t>El maestro </a:t>
            </a:r>
            <a:r>
              <a:rPr lang="da-DK" sz="5200" dirty="0" err="1">
                <a:solidFill>
                  <a:srgbClr val="FFFFFF"/>
                </a:solidFill>
              </a:rPr>
              <a:t>que</a:t>
            </a:r>
            <a:r>
              <a:rPr lang="da-DK" sz="5200" dirty="0">
                <a:solidFill>
                  <a:srgbClr val="FFFFFF"/>
                </a:solidFill>
              </a:rPr>
              <a:t> </a:t>
            </a:r>
            <a:r>
              <a:rPr lang="da-DK" sz="5200" dirty="0" err="1">
                <a:solidFill>
                  <a:srgbClr val="FFFFFF"/>
                </a:solidFill>
              </a:rPr>
              <a:t>prometió</a:t>
            </a:r>
            <a:r>
              <a:rPr lang="da-DK" sz="5200" dirty="0">
                <a:solidFill>
                  <a:srgbClr val="FFFFFF"/>
                </a:solidFill>
              </a:rPr>
              <a:t> el </a:t>
            </a:r>
            <a:r>
              <a:rPr lang="da-DK" sz="5200" dirty="0" err="1">
                <a:solidFill>
                  <a:srgbClr val="FFFFFF"/>
                </a:solidFill>
              </a:rPr>
              <a:t>mar</a:t>
            </a:r>
            <a:endParaRPr lang="da-DK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7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I Républica española | Historia | Ocio y cultura | Cadena SER">
            <a:extLst>
              <a:ext uri="{FF2B5EF4-FFF2-40B4-BE49-F238E27FC236}">
                <a16:creationId xmlns:a16="http://schemas.microsoft.com/office/drawing/2014/main" id="{78E9F7F8-20D9-9803-168C-6A3AB21C3A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03F60-5EF0-A9D6-280E-89308E56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_trad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¿Cómo trata la película de la Segunda República y la Guerra civil española?</a:t>
            </a:r>
          </a:p>
        </p:txBody>
      </p:sp>
      <p:cxnSp>
        <p:nvCxnSpPr>
          <p:cNvPr id="15369" name="Straight Connector 1536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1" name="Straight Connector 1537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96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l maestro que prometió el mar': la memoria histórica perdida | Cultura | EL  PAÍS">
            <a:extLst>
              <a:ext uri="{FF2B5EF4-FFF2-40B4-BE49-F238E27FC236}">
                <a16:creationId xmlns:a16="http://schemas.microsoft.com/office/drawing/2014/main" id="{726DBF6D-829D-318C-BC9F-7547B14BAE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03F60-5EF0-A9D6-280E-89308E56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¿Qué pensáis de la pelicula?</a:t>
            </a:r>
          </a:p>
        </p:txBody>
      </p:sp>
      <p:cxnSp>
        <p:nvCxnSpPr>
          <p:cNvPr id="18441" name="Straight Connector 1844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3" name="Straight Connector 1844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04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9" name="Rectangle 16398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48839B-D30C-4D8B-F091-AC624125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da-DK" sz="4000">
                <a:solidFill>
                  <a:schemeClr val="bg1"/>
                </a:solidFill>
              </a:rPr>
              <a:t>Opsamling på dansk</a:t>
            </a:r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id="{C9F48072-8FB6-8722-38CA-DECF7A0F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21017" b="-3"/>
          <a:stretch>
            <a:fillRect/>
          </a:stretch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8E8F1A29-B3E3-5E09-CAF2-97A7C14C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462"/>
          <a:stretch>
            <a:fillRect/>
          </a:stretch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Víctimas de la guerra civil española - Wikipedia, la enciclopedia libre">
            <a:extLst>
              <a:ext uri="{FF2B5EF4-FFF2-40B4-BE49-F238E27FC236}">
                <a16:creationId xmlns:a16="http://schemas.microsoft.com/office/drawing/2014/main" id="{12A88085-A897-4549-7C23-9F0F6B729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" b="-2"/>
          <a:stretch>
            <a:fillRect/>
          </a:stretch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01" name="Group 16400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6402" name="Freeform: Shape 16401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03" name="Freeform: Shape 16402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A0B76C5-8FB2-72C0-1D15-878F6BC49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2400" dirty="0">
                <a:solidFill>
                  <a:schemeClr val="bg1">
                    <a:alpha val="80000"/>
                  </a:schemeClr>
                </a:solidFill>
              </a:rPr>
              <a:t>La Segunda República</a:t>
            </a:r>
          </a:p>
          <a:p>
            <a:pPr marL="0" indent="0">
              <a:buNone/>
            </a:pPr>
            <a:r>
              <a:rPr lang="es-ES_tradnl" sz="2400" dirty="0">
                <a:solidFill>
                  <a:schemeClr val="bg1">
                    <a:alpha val="80000"/>
                  </a:schemeClr>
                </a:solidFill>
              </a:rPr>
              <a:t>Francisco Franco</a:t>
            </a:r>
          </a:p>
          <a:p>
            <a:pPr marL="0" indent="0">
              <a:buNone/>
            </a:pPr>
            <a:r>
              <a:rPr lang="es-ES_tradnl" sz="2400" dirty="0">
                <a:solidFill>
                  <a:schemeClr val="bg1">
                    <a:alpha val="80000"/>
                  </a:schemeClr>
                </a:solidFill>
              </a:rPr>
              <a:t>La Guerra Civil Española</a:t>
            </a:r>
          </a:p>
        </p:txBody>
      </p:sp>
    </p:spTree>
    <p:extLst>
      <p:ext uri="{BB962C8B-B14F-4D97-AF65-F5344CB8AC3E}">
        <p14:creationId xmlns:p14="http://schemas.microsoft.com/office/powerpoint/2010/main" val="251406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1B3511-6545-DB35-7DFE-BA7956B3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da-DK" dirty="0"/>
              <a:t>Las </a:t>
            </a:r>
            <a:r>
              <a:rPr lang="da-DK" dirty="0" err="1"/>
              <a:t>reglas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CDB0EA-1DAF-305D-1B29-667DE93C2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rtl="0" fontAlgn="base">
              <a:buFont typeface="+mj-lt"/>
              <a:buAutoNum type="arabicPeriod"/>
            </a:pPr>
            <a:r>
              <a:rPr lang="da-DK" sz="1700" b="0" i="0" u="none" strike="noStrike" dirty="0">
                <a:effectLst/>
                <a:latin typeface="Franklin Gothic Book" panose="020B0503020102020204" pitchFamily="34" charset="0"/>
              </a:rPr>
              <a:t>I må </a:t>
            </a:r>
            <a:r>
              <a:rPr lang="da-DK" sz="1700" b="1" i="0" u="none" strike="noStrike" dirty="0">
                <a:effectLst/>
                <a:latin typeface="Franklin Gothic Book" panose="020B0503020102020204" pitchFamily="34" charset="0"/>
              </a:rPr>
              <a:t>kun</a:t>
            </a:r>
            <a:r>
              <a:rPr lang="da-DK" sz="1700" b="0" i="0" u="none" strike="noStrike" dirty="0">
                <a:effectLst/>
                <a:latin typeface="Franklin Gothic Book" panose="020B0503020102020204" pitchFamily="34" charset="0"/>
              </a:rPr>
              <a:t> tale spansk</a:t>
            </a:r>
            <a:r>
              <a:rPr lang="en-US" sz="1700" b="0" i="0" u="none" strike="noStrike" dirty="0">
                <a:effectLst/>
                <a:latin typeface="Franklin Gothic Book" panose="020B0503020102020204" pitchFamily="34" charset="0"/>
              </a:rPr>
              <a:t>​</a:t>
            </a:r>
            <a:endParaRPr lang="en-US" sz="17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da-DK" sz="1700" b="0" i="0" u="none" strike="noStrike" dirty="0">
                <a:effectLst/>
                <a:latin typeface="Franklin Gothic Book" panose="020B0503020102020204" pitchFamily="34" charset="0"/>
              </a:rPr>
              <a:t>Man må gerne tale volapyk-spansk</a:t>
            </a:r>
            <a:r>
              <a:rPr lang="en-US" sz="1700" b="0" i="0" u="none" strike="noStrike" dirty="0">
                <a:effectLst/>
                <a:latin typeface="Franklin Gothic Book" panose="020B0503020102020204" pitchFamily="34" charset="0"/>
              </a:rPr>
              <a:t>​</a:t>
            </a:r>
            <a:endParaRPr lang="en-US" sz="17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da-DK" sz="1700" b="0" i="0" u="none" strike="noStrike" dirty="0">
                <a:effectLst/>
                <a:latin typeface="Franklin Gothic Book" panose="020B0503020102020204" pitchFamily="34" charset="0"/>
              </a:rPr>
              <a:t>I må gerne spørge om hjælp til ord eller formuleringer, hvis </a:t>
            </a:r>
            <a:r>
              <a:rPr lang="da-DK" sz="1700" b="1" i="0" u="none" strike="noStrike" dirty="0">
                <a:effectLst/>
                <a:latin typeface="Franklin Gothic Book" panose="020B0503020102020204" pitchFamily="34" charset="0"/>
              </a:rPr>
              <a:t>I spørger Louise på spansk</a:t>
            </a:r>
            <a:r>
              <a:rPr lang="en-US" sz="1700" b="0" i="0" u="none" strike="noStrike" dirty="0">
                <a:effectLst/>
                <a:latin typeface="Franklin Gothic Book" panose="020B0503020102020204" pitchFamily="34" charset="0"/>
              </a:rPr>
              <a:t>​</a:t>
            </a:r>
            <a:endParaRPr lang="en-US" sz="17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Ejemplo: </a:t>
            </a:r>
            <a:r>
              <a:rPr lang="en-US" sz="1700" b="0" i="0" u="none" strike="noStrike" dirty="0">
                <a:effectLst/>
                <a:latin typeface="Franklin Gothic Book" panose="020B0503020102020204" pitchFamily="34" charset="0"/>
              </a:rPr>
              <a:t>​</a:t>
            </a:r>
            <a:endParaRPr lang="en-US" sz="17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¿Cómo se dice *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hund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* en español? </a:t>
            </a:r>
            <a:r>
              <a:rPr lang="en-US" sz="1700" b="0" i="0" u="none" strike="noStrike" dirty="0">
                <a:effectLst/>
                <a:latin typeface="Franklin Gothic Book" panose="020B0503020102020204" pitchFamily="34" charset="0"/>
              </a:rPr>
              <a:t>​</a:t>
            </a:r>
            <a:endParaRPr lang="en-US" sz="17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¿Qué significa *personaje* en danés?</a:t>
            </a:r>
            <a:r>
              <a:rPr lang="en-US" sz="1700" b="0" i="0" u="none" strike="noStrike" dirty="0">
                <a:effectLst/>
                <a:latin typeface="Franklin Gothic Book" panose="020B0503020102020204" pitchFamily="34" charset="0"/>
              </a:rPr>
              <a:t>​</a:t>
            </a:r>
            <a:endParaRPr lang="en-US" sz="17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​</a:t>
            </a:r>
            <a:endParaRPr lang="es-ES" sz="17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4)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Hver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gang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I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bryder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med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det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spanske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sprog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,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så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skal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I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på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</a:t>
            </a:r>
            <a:r>
              <a:rPr lang="en-US" sz="1700" b="0" i="0" u="none" strike="noStrike" dirty="0">
                <a:effectLst/>
                <a:latin typeface="Franklin Gothic Book" panose="020B0503020102020204" pitchFamily="34" charset="0"/>
              </a:rPr>
              <a:t>​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papiret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foran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jer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sætte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 en </a:t>
            </a:r>
            <a:r>
              <a:rPr lang="es-ES" sz="1700" b="0" i="0" u="none" strike="noStrike" dirty="0" err="1">
                <a:effectLst/>
                <a:latin typeface="Franklin Gothic Book" panose="020B0503020102020204" pitchFamily="34" charset="0"/>
              </a:rPr>
              <a:t>streg</a:t>
            </a:r>
            <a:r>
              <a:rPr lang="es-ES" sz="1700" b="0" i="0" u="none" strike="noStrike" dirty="0">
                <a:effectLst/>
                <a:latin typeface="Franklin Gothic Book" panose="020B0503020102020204" pitchFamily="34" charset="0"/>
              </a:rPr>
              <a:t>.</a:t>
            </a:r>
            <a:endParaRPr lang="en-US" sz="1700" b="0" i="0" u="none" strike="noStrike" dirty="0">
              <a:effectLst/>
              <a:latin typeface="Arial" panose="020B0604020202020204" pitchFamily="34" charset="0"/>
            </a:endParaRPr>
          </a:p>
          <a:p>
            <a:endParaRPr lang="da-DK" sz="1700" dirty="0"/>
          </a:p>
        </p:txBody>
      </p:sp>
      <p:pic>
        <p:nvPicPr>
          <p:cNvPr id="2052" name="Picture 4" descr="Et billede, der indeholder skitse, linje/række, diagram, tegning&#10;&#10;Automatisk genereret beskrivelse">
            <a:extLst>
              <a:ext uri="{FF2B5EF4-FFF2-40B4-BE49-F238E27FC236}">
                <a16:creationId xmlns:a16="http://schemas.microsoft.com/office/drawing/2014/main" id="{B45CC6B7-D23F-814F-FA71-B8E9C992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837905"/>
            <a:ext cx="4788505" cy="244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 maestro les prometió el mar, pero la muerte se cruzó en su camino:">
            <a:extLst>
              <a:ext uri="{FF2B5EF4-FFF2-40B4-BE49-F238E27FC236}">
                <a16:creationId xmlns:a16="http://schemas.microsoft.com/office/drawing/2014/main" id="{4E2A3330-2AB2-69C0-A788-5DAA8DE7BF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822271-76DD-0C9B-0F98-768670F7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sz="36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¿Quién es Antoni </a:t>
            </a:r>
            <a:r>
              <a:rPr lang="es-ES_tradnl" sz="36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Benaiges</a:t>
            </a:r>
            <a:r>
              <a:rPr lang="es-ES_tradnl" sz="36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?</a:t>
            </a:r>
            <a:endParaRPr lang="es-ES_tradnl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10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 maestro les prometió el mar, pero la muerte se cruzó en su camino:">
            <a:extLst>
              <a:ext uri="{FF2B5EF4-FFF2-40B4-BE49-F238E27FC236}">
                <a16:creationId xmlns:a16="http://schemas.microsoft.com/office/drawing/2014/main" id="{E7EFCB35-D1E8-14F4-3694-57E1AE5DE2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03F60-5EF0-A9D6-280E-89308E56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¿Quiénes son los niños?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29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l maestro que prometió el mar">
            <a:extLst>
              <a:ext uri="{FF2B5EF4-FFF2-40B4-BE49-F238E27FC236}">
                <a16:creationId xmlns:a16="http://schemas.microsoft.com/office/drawing/2014/main" id="{9B189073-11CF-063B-2F0F-80FC4844F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03F60-5EF0-A9D6-280E-89308E56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¿Quién es esta mujer?</a:t>
            </a:r>
          </a:p>
        </p:txBody>
      </p: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1" name="Straight Connector 718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7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s cuadernos del maestro que prometió el mar y sus alumnos de la escuela  republicana">
            <a:extLst>
              <a:ext uri="{FF2B5EF4-FFF2-40B4-BE49-F238E27FC236}">
                <a16:creationId xmlns:a16="http://schemas.microsoft.com/office/drawing/2014/main" id="{9C906912-2EC4-63E7-A4A8-EE6F4C07D7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92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03F60-5EF0-A9D6-280E-89308E56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¿Qué hacen los niños en la escuela?</a:t>
            </a: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23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 maestro que prometió el mar - Fotos de El maestro que prometió el mar  (2023)">
            <a:extLst>
              <a:ext uri="{FF2B5EF4-FFF2-40B4-BE49-F238E27FC236}">
                <a16:creationId xmlns:a16="http://schemas.microsoft.com/office/drawing/2014/main" id="{F491AA9E-92A6-5DCD-B071-7DBE40D827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03F60-5EF0-A9D6-280E-89308E56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¿Quién es el hombre en esta foto?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5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491AA9E-92A6-5DCD-B071-7DBE40D827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947" b="39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03F60-5EF0-A9D6-280E-89308E56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</a:t>
            </a:r>
            <a:r>
              <a:rPr lang="es-ES_trad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Qué pasa con el maestro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34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esa redonda sobre la película 'El maestro que prometió el mar' en Maracena  - IDEAL En Clase">
            <a:extLst>
              <a:ext uri="{FF2B5EF4-FFF2-40B4-BE49-F238E27FC236}">
                <a16:creationId xmlns:a16="http://schemas.microsoft.com/office/drawing/2014/main" id="{9B840D54-89A2-6829-9E1E-2A1772B4F0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03F60-5EF0-A9D6-280E-89308E56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</a:t>
            </a:r>
            <a:r>
              <a:rPr lang="es-ES_trad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Qué es una fosa común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13321" name="Straight Connector 133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3" name="Straight Connector 133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94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163</Words>
  <Application>Microsoft Macintosh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Office-tema</vt:lpstr>
      <vt:lpstr>El maestro que prometió el mar</vt:lpstr>
      <vt:lpstr>Las reglas</vt:lpstr>
      <vt:lpstr>¿Quién es Antoni Benaiges?</vt:lpstr>
      <vt:lpstr>¿Quiénes son los niños?</vt:lpstr>
      <vt:lpstr>¿Quién es esta mujer?</vt:lpstr>
      <vt:lpstr>¿Qué hacen los niños en la escuela?</vt:lpstr>
      <vt:lpstr>¿Quién es el hombre en esta foto?</vt:lpstr>
      <vt:lpstr>¿Qué pasa con el maestro?</vt:lpstr>
      <vt:lpstr>¿Qué es una fosa común?</vt:lpstr>
      <vt:lpstr>¿Cómo trata la película de la Segunda República y la Guerra civil española?</vt:lpstr>
      <vt:lpstr>¿Qué pensáis de la pelicula?</vt:lpstr>
      <vt:lpstr>Opsamling på dansk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maestro que prometió el mar</dc:title>
  <dc:creator>Microsoft Office User</dc:creator>
  <cp:lastModifiedBy>Microsoft Office User</cp:lastModifiedBy>
  <cp:revision>1</cp:revision>
  <dcterms:created xsi:type="dcterms:W3CDTF">2025-11-02T19:11:20Z</dcterms:created>
  <dcterms:modified xsi:type="dcterms:W3CDTF">2025-11-02T19:30:54Z</dcterms:modified>
</cp:coreProperties>
</file>