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1" autoAdjust="0"/>
    <p:restoredTop sz="94660"/>
  </p:normalViewPr>
  <p:slideViewPr>
    <p:cSldViewPr snapToGrid="0">
      <p:cViewPr>
        <p:scale>
          <a:sx n="83" d="100"/>
          <a:sy n="83" d="100"/>
        </p:scale>
        <p:origin x="172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Frida </a:t>
            </a:r>
            <a:r>
              <a:rPr lang="da-DK" dirty="0" err="1"/>
              <a:t>kahlo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- Una </a:t>
            </a:r>
            <a:r>
              <a:rPr lang="da-DK" dirty="0" err="1"/>
              <a:t>mujer</a:t>
            </a:r>
            <a:r>
              <a:rPr lang="da-DK" dirty="0"/>
              <a:t> </a:t>
            </a:r>
            <a:r>
              <a:rPr lang="da-DK" dirty="0" err="1"/>
              <a:t>extraordinaria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052" y="267286"/>
            <a:ext cx="4345563" cy="63645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2138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356" y="124706"/>
            <a:ext cx="5049970" cy="6733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0556" y="1055921"/>
            <a:ext cx="8610600" cy="1293028"/>
          </a:xfrm>
        </p:spPr>
        <p:txBody>
          <a:bodyPr/>
          <a:lstStyle/>
          <a:p>
            <a:r>
              <a:rPr lang="da-DK" dirty="0">
                <a:solidFill>
                  <a:schemeClr val="accent6">
                    <a:lumMod val="75000"/>
                  </a:schemeClr>
                </a:solidFill>
              </a:rPr>
              <a:t>El arte de </a:t>
            </a:r>
            <a:r>
              <a:rPr lang="da-DK" dirty="0" err="1">
                <a:solidFill>
                  <a:schemeClr val="accent6">
                    <a:lumMod val="75000"/>
                  </a:schemeClr>
                </a:solidFill>
              </a:rPr>
              <a:t>frida</a:t>
            </a:r>
            <a:endParaRPr lang="da-DK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Frida </a:t>
            </a:r>
            <a:r>
              <a:rPr lang="da-DK" dirty="0" err="1"/>
              <a:t>era</a:t>
            </a:r>
            <a:r>
              <a:rPr lang="da-DK" dirty="0"/>
              <a:t> </a:t>
            </a:r>
            <a:r>
              <a:rPr lang="da-DK" dirty="0" err="1"/>
              <a:t>una</a:t>
            </a:r>
            <a:r>
              <a:rPr lang="da-DK" dirty="0"/>
              <a:t> </a:t>
            </a:r>
            <a:r>
              <a:rPr lang="da-DK" dirty="0" err="1">
                <a:solidFill>
                  <a:schemeClr val="accent1"/>
                </a:solidFill>
              </a:rPr>
              <a:t>pintora</a:t>
            </a:r>
            <a:r>
              <a:rPr lang="da-DK" dirty="0">
                <a:solidFill>
                  <a:schemeClr val="accent1"/>
                </a:solidFill>
              </a:rPr>
              <a:t> </a:t>
            </a:r>
            <a:r>
              <a:rPr lang="da-DK" dirty="0" err="1">
                <a:solidFill>
                  <a:schemeClr val="accent1"/>
                </a:solidFill>
              </a:rPr>
              <a:t>surrealista</a:t>
            </a:r>
            <a:r>
              <a:rPr lang="da-DK" dirty="0"/>
              <a:t>.</a:t>
            </a:r>
          </a:p>
          <a:p>
            <a:r>
              <a:rPr lang="da-DK" dirty="0" err="1"/>
              <a:t>Pinta</a:t>
            </a:r>
            <a:r>
              <a:rPr lang="da-DK" dirty="0"/>
              <a:t> </a:t>
            </a:r>
            <a:r>
              <a:rPr lang="da-DK" dirty="0" err="1"/>
              <a:t>muchos</a:t>
            </a:r>
            <a:r>
              <a:rPr lang="da-DK" dirty="0"/>
              <a:t> </a:t>
            </a:r>
            <a:r>
              <a:rPr lang="da-DK" dirty="0" err="1">
                <a:solidFill>
                  <a:schemeClr val="accent1"/>
                </a:solidFill>
              </a:rPr>
              <a:t>autorretratos</a:t>
            </a:r>
            <a:r>
              <a:rPr lang="da-DK" dirty="0"/>
              <a:t> – </a:t>
            </a:r>
            <a:r>
              <a:rPr lang="da-DK" dirty="0" err="1"/>
              <a:t>cuadros</a:t>
            </a:r>
            <a:r>
              <a:rPr lang="da-DK" dirty="0"/>
              <a:t> de </a:t>
            </a:r>
            <a:r>
              <a:rPr lang="da-DK" dirty="0" err="1"/>
              <a:t>sí</a:t>
            </a:r>
            <a:r>
              <a:rPr lang="da-DK" dirty="0"/>
              <a:t> </a:t>
            </a:r>
            <a:r>
              <a:rPr lang="da-DK" dirty="0" err="1"/>
              <a:t>misma</a:t>
            </a:r>
            <a:r>
              <a:rPr lang="da-DK" dirty="0"/>
              <a:t>.</a:t>
            </a:r>
          </a:p>
          <a:p>
            <a:r>
              <a:rPr lang="da-DK" dirty="0"/>
              <a:t>En </a:t>
            </a:r>
            <a:r>
              <a:rPr lang="da-DK" dirty="0" err="1"/>
              <a:t>su</a:t>
            </a:r>
            <a:r>
              <a:rPr lang="da-DK" dirty="0"/>
              <a:t> arte </a:t>
            </a:r>
            <a:r>
              <a:rPr lang="da-DK" dirty="0" err="1"/>
              <a:t>hay</a:t>
            </a:r>
            <a:r>
              <a:rPr lang="da-DK" dirty="0"/>
              <a:t> </a:t>
            </a:r>
            <a:r>
              <a:rPr lang="da-DK" dirty="0" err="1"/>
              <a:t>rasgos</a:t>
            </a:r>
            <a:r>
              <a:rPr lang="da-DK" dirty="0"/>
              <a:t> de </a:t>
            </a:r>
            <a:r>
              <a:rPr lang="da-DK" dirty="0" err="1"/>
              <a:t>tanto</a:t>
            </a:r>
            <a:r>
              <a:rPr lang="da-DK" dirty="0"/>
              <a:t> la </a:t>
            </a:r>
            <a:r>
              <a:rPr lang="da-DK" dirty="0" err="1"/>
              <a:t>cultura</a:t>
            </a:r>
            <a:r>
              <a:rPr lang="da-DK" dirty="0"/>
              <a:t> </a:t>
            </a:r>
            <a:r>
              <a:rPr lang="da-DK" dirty="0" err="1"/>
              <a:t>europea</a:t>
            </a:r>
            <a:r>
              <a:rPr lang="da-DK" dirty="0"/>
              <a:t> </a:t>
            </a:r>
            <a:r>
              <a:rPr lang="da-DK" dirty="0" err="1"/>
              <a:t>como</a:t>
            </a:r>
            <a:r>
              <a:rPr lang="da-DK" dirty="0"/>
              <a:t> la </a:t>
            </a:r>
            <a:r>
              <a:rPr lang="da-DK" dirty="0" err="1"/>
              <a:t>cultura</a:t>
            </a:r>
            <a:r>
              <a:rPr lang="da-DK" dirty="0"/>
              <a:t> </a:t>
            </a:r>
            <a:r>
              <a:rPr lang="da-DK" dirty="0" err="1"/>
              <a:t>indígena</a:t>
            </a:r>
            <a:r>
              <a:rPr lang="da-DK" dirty="0"/>
              <a:t> de </a:t>
            </a:r>
            <a:r>
              <a:rPr lang="da-DK" dirty="0" err="1"/>
              <a:t>México</a:t>
            </a:r>
            <a:r>
              <a:rPr lang="da-DK" dirty="0"/>
              <a:t>.</a:t>
            </a:r>
          </a:p>
          <a:p>
            <a:r>
              <a:rPr lang="da-DK" dirty="0"/>
              <a:t>La </a:t>
            </a:r>
            <a:r>
              <a:rPr lang="da-DK" dirty="0" err="1"/>
              <a:t>ropa</a:t>
            </a:r>
            <a:r>
              <a:rPr lang="da-DK" dirty="0"/>
              <a:t> y el </a:t>
            </a:r>
            <a:r>
              <a:rPr lang="da-DK" dirty="0" err="1"/>
              <a:t>pelo</a:t>
            </a:r>
            <a:r>
              <a:rPr lang="da-DK" dirty="0"/>
              <a:t> de Frida </a:t>
            </a:r>
            <a:r>
              <a:rPr lang="da-DK" dirty="0" err="1"/>
              <a:t>también</a:t>
            </a:r>
            <a:r>
              <a:rPr lang="da-DK" dirty="0"/>
              <a:t> forman </a:t>
            </a:r>
            <a:r>
              <a:rPr lang="da-DK" dirty="0" err="1"/>
              <a:t>parte</a:t>
            </a:r>
            <a:r>
              <a:rPr lang="da-DK" dirty="0"/>
              <a:t> de </a:t>
            </a:r>
            <a:r>
              <a:rPr lang="da-DK" dirty="0" err="1"/>
              <a:t>su</a:t>
            </a:r>
            <a:r>
              <a:rPr lang="da-DK" dirty="0"/>
              <a:t> arte:</a:t>
            </a:r>
          </a:p>
          <a:p>
            <a:r>
              <a:rPr lang="da-DK" dirty="0" err="1"/>
              <a:t>Lleva</a:t>
            </a:r>
            <a:r>
              <a:rPr lang="da-DK" dirty="0"/>
              <a:t> vestidos enormes en </a:t>
            </a:r>
            <a:r>
              <a:rPr lang="da-DK" dirty="0" err="1"/>
              <a:t>muchos</a:t>
            </a:r>
            <a:r>
              <a:rPr lang="da-DK" dirty="0"/>
              <a:t> </a:t>
            </a:r>
            <a:r>
              <a:rPr lang="da-DK" dirty="0" err="1"/>
              <a:t>colores</a:t>
            </a:r>
            <a:r>
              <a:rPr lang="da-DK" dirty="0"/>
              <a:t> – </a:t>
            </a:r>
            <a:r>
              <a:rPr lang="da-DK" dirty="0" err="1"/>
              <a:t>típicos</a:t>
            </a:r>
            <a:r>
              <a:rPr lang="da-DK" dirty="0"/>
              <a:t> </a:t>
            </a:r>
            <a:r>
              <a:rPr lang="da-DK" dirty="0" err="1"/>
              <a:t>para</a:t>
            </a:r>
            <a:r>
              <a:rPr lang="da-DK" dirty="0"/>
              <a:t> la </a:t>
            </a:r>
            <a:r>
              <a:rPr lang="da-DK" dirty="0" err="1"/>
              <a:t>cultura</a:t>
            </a:r>
            <a:r>
              <a:rPr lang="da-DK" dirty="0"/>
              <a:t> </a:t>
            </a:r>
            <a:r>
              <a:rPr lang="da-DK" dirty="0" err="1"/>
              <a:t>indígena</a:t>
            </a:r>
            <a:r>
              <a:rPr lang="da-DK" dirty="0"/>
              <a:t>.</a:t>
            </a:r>
          </a:p>
          <a:p>
            <a:r>
              <a:rPr lang="da-DK" dirty="0" err="1"/>
              <a:t>Lleva</a:t>
            </a:r>
            <a:r>
              <a:rPr lang="da-DK" dirty="0"/>
              <a:t> </a:t>
            </a:r>
            <a:r>
              <a:rPr lang="da-DK" dirty="0" err="1"/>
              <a:t>muchos</a:t>
            </a:r>
            <a:r>
              <a:rPr lang="da-DK" dirty="0"/>
              <a:t> </a:t>
            </a:r>
            <a:r>
              <a:rPr lang="da-DK" dirty="0" err="1"/>
              <a:t>adornos</a:t>
            </a:r>
            <a:r>
              <a:rPr lang="da-DK" dirty="0"/>
              <a:t> y </a:t>
            </a:r>
            <a:r>
              <a:rPr lang="da-DK" dirty="0" err="1"/>
              <a:t>flores</a:t>
            </a:r>
            <a:r>
              <a:rPr lang="da-DK" dirty="0"/>
              <a:t> en el </a:t>
            </a:r>
            <a:r>
              <a:rPr lang="da-DK" dirty="0" err="1"/>
              <a:t>pelo</a:t>
            </a:r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748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071" y="871562"/>
            <a:ext cx="5212556" cy="5212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 </a:t>
            </a:r>
            <a:r>
              <a:rPr lang="da-DK" dirty="0" err="1"/>
              <a:t>cita</a:t>
            </a:r>
            <a:r>
              <a:rPr lang="da-DK" dirty="0"/>
              <a:t> </a:t>
            </a:r>
            <a:r>
              <a:rPr lang="da-DK" dirty="0" err="1"/>
              <a:t>más</a:t>
            </a:r>
            <a:r>
              <a:rPr lang="da-DK" dirty="0"/>
              <a:t> </a:t>
            </a:r>
            <a:r>
              <a:rPr lang="da-DK" dirty="0" err="1"/>
              <a:t>famosa</a:t>
            </a:r>
            <a:r>
              <a:rPr lang="da-DK" dirty="0"/>
              <a:t> de </a:t>
            </a:r>
            <a:r>
              <a:rPr lang="da-DK" dirty="0" err="1"/>
              <a:t>frida</a:t>
            </a:r>
            <a:endParaRPr lang="da-DK" dirty="0"/>
          </a:p>
        </p:txBody>
      </p:sp>
      <p:sp>
        <p:nvSpPr>
          <p:cNvPr id="5" name="Tekstfelt 4"/>
          <p:cNvSpPr txBox="1"/>
          <p:nvPr/>
        </p:nvSpPr>
        <p:spPr>
          <a:xfrm>
            <a:off x="6705600" y="2292626"/>
            <a:ext cx="48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FFC000"/>
                </a:solidFill>
              </a:rPr>
              <a:t>¿</a:t>
            </a:r>
            <a:r>
              <a:rPr lang="da-DK" sz="3200" dirty="0" err="1">
                <a:solidFill>
                  <a:srgbClr val="FFC000"/>
                </a:solidFill>
              </a:rPr>
              <a:t>Qué</a:t>
            </a:r>
            <a:r>
              <a:rPr lang="da-DK" sz="3200" dirty="0">
                <a:solidFill>
                  <a:srgbClr val="FFC000"/>
                </a:solidFill>
              </a:rPr>
              <a:t> </a:t>
            </a:r>
            <a:r>
              <a:rPr lang="da-DK" sz="3200" dirty="0" err="1">
                <a:solidFill>
                  <a:srgbClr val="FFC000"/>
                </a:solidFill>
              </a:rPr>
              <a:t>significa</a:t>
            </a:r>
            <a:r>
              <a:rPr lang="da-DK" sz="3200" dirty="0">
                <a:solidFill>
                  <a:srgbClr val="FFC000"/>
                </a:solidFill>
              </a:rPr>
              <a:t> la </a:t>
            </a:r>
            <a:r>
              <a:rPr lang="da-DK" sz="3200" dirty="0" err="1">
                <a:solidFill>
                  <a:srgbClr val="FFC000"/>
                </a:solidFill>
              </a:rPr>
              <a:t>cita</a:t>
            </a:r>
            <a:r>
              <a:rPr lang="da-DK" sz="3200" dirty="0">
                <a:solidFill>
                  <a:srgbClr val="FFC000"/>
                </a:solidFill>
              </a:rPr>
              <a:t>?</a:t>
            </a:r>
          </a:p>
          <a:p>
            <a:endParaRPr lang="da-DK" sz="3200" dirty="0">
              <a:solidFill>
                <a:srgbClr val="FFC000"/>
              </a:solidFill>
            </a:endParaRPr>
          </a:p>
          <a:p>
            <a:r>
              <a:rPr lang="da-DK" sz="3200" dirty="0">
                <a:solidFill>
                  <a:srgbClr val="FFC000"/>
                </a:solidFill>
              </a:rPr>
              <a:t>Pie: Fod</a:t>
            </a:r>
          </a:p>
          <a:p>
            <a:r>
              <a:rPr lang="da-DK" sz="3200" dirty="0">
                <a:solidFill>
                  <a:srgbClr val="FFC000"/>
                </a:solidFill>
              </a:rPr>
              <a:t>Ala: Vinge</a:t>
            </a:r>
          </a:p>
          <a:p>
            <a:r>
              <a:rPr lang="da-DK" sz="3200" dirty="0" err="1">
                <a:solidFill>
                  <a:srgbClr val="FFC000"/>
                </a:solidFill>
              </a:rPr>
              <a:t>Volar</a:t>
            </a:r>
            <a:r>
              <a:rPr lang="da-DK" sz="3200" dirty="0">
                <a:solidFill>
                  <a:srgbClr val="FFC000"/>
                </a:solidFill>
              </a:rPr>
              <a:t>: Flyve</a:t>
            </a:r>
          </a:p>
        </p:txBody>
      </p:sp>
    </p:spTree>
    <p:extLst>
      <p:ext uri="{BB962C8B-B14F-4D97-AF65-F5344CB8AC3E}">
        <p14:creationId xmlns:p14="http://schemas.microsoft.com/office/powerpoint/2010/main" val="1889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 </a:t>
            </a:r>
            <a:r>
              <a:rPr lang="da-DK" dirty="0" err="1"/>
              <a:t>vida</a:t>
            </a:r>
            <a:r>
              <a:rPr lang="da-DK" dirty="0"/>
              <a:t> de Frida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5800" y="2194560"/>
            <a:ext cx="5211417" cy="4024125"/>
          </a:xfrm>
        </p:spPr>
        <p:txBody>
          <a:bodyPr>
            <a:normAutofit lnSpcReduction="10000"/>
          </a:bodyPr>
          <a:lstStyle/>
          <a:p>
            <a:r>
              <a:rPr lang="da-DK" dirty="0" err="1"/>
              <a:t>Nació</a:t>
            </a:r>
            <a:r>
              <a:rPr lang="da-DK" dirty="0"/>
              <a:t> en 1907.</a:t>
            </a:r>
          </a:p>
          <a:p>
            <a:r>
              <a:rPr lang="da-DK" dirty="0" err="1"/>
              <a:t>Vivía</a:t>
            </a:r>
            <a:r>
              <a:rPr lang="da-DK" dirty="0"/>
              <a:t> en </a:t>
            </a:r>
            <a:r>
              <a:rPr lang="da-DK" dirty="0" err="1"/>
              <a:t>Coyoacán</a:t>
            </a:r>
            <a:r>
              <a:rPr lang="da-DK" dirty="0"/>
              <a:t> en La Ciudad de </a:t>
            </a:r>
            <a:r>
              <a:rPr lang="da-DK" dirty="0" err="1"/>
              <a:t>México</a:t>
            </a:r>
            <a:r>
              <a:rPr lang="da-DK" dirty="0"/>
              <a:t> con </a:t>
            </a:r>
            <a:r>
              <a:rPr lang="da-DK" dirty="0" err="1"/>
              <a:t>su</a:t>
            </a:r>
            <a:r>
              <a:rPr lang="da-DK" dirty="0"/>
              <a:t> </a:t>
            </a:r>
            <a:r>
              <a:rPr lang="da-DK" dirty="0" err="1"/>
              <a:t>familia</a:t>
            </a:r>
            <a:endParaRPr lang="da-DK" dirty="0"/>
          </a:p>
          <a:p>
            <a:r>
              <a:rPr lang="da-DK" dirty="0"/>
              <a:t>Su </a:t>
            </a:r>
            <a:r>
              <a:rPr lang="da-DK" dirty="0" err="1"/>
              <a:t>nombre</a:t>
            </a:r>
            <a:r>
              <a:rPr lang="da-DK" dirty="0"/>
              <a:t> es </a:t>
            </a:r>
            <a:r>
              <a:rPr lang="da-DK" dirty="0" err="1"/>
              <a:t>alemán</a:t>
            </a:r>
            <a:r>
              <a:rPr lang="da-DK" dirty="0"/>
              <a:t> y </a:t>
            </a:r>
            <a:r>
              <a:rPr lang="da-DK" dirty="0" err="1"/>
              <a:t>significa</a:t>
            </a:r>
            <a:r>
              <a:rPr lang="da-DK" dirty="0"/>
              <a:t> ”</a:t>
            </a:r>
            <a:r>
              <a:rPr lang="da-DK" dirty="0" err="1"/>
              <a:t>paz</a:t>
            </a:r>
            <a:r>
              <a:rPr lang="da-DK" dirty="0"/>
              <a:t>”</a:t>
            </a:r>
          </a:p>
          <a:p>
            <a:r>
              <a:rPr lang="da-DK" dirty="0" err="1"/>
              <a:t>Murió</a:t>
            </a:r>
            <a:r>
              <a:rPr lang="da-DK" dirty="0"/>
              <a:t> en 1954 – </a:t>
            </a:r>
            <a:r>
              <a:rPr lang="da-DK" dirty="0" err="1"/>
              <a:t>sólo</a:t>
            </a:r>
            <a:r>
              <a:rPr lang="da-DK" dirty="0"/>
              <a:t> </a:t>
            </a:r>
            <a:r>
              <a:rPr lang="da-DK" dirty="0" err="1"/>
              <a:t>tenía</a:t>
            </a:r>
            <a:r>
              <a:rPr lang="da-DK" dirty="0"/>
              <a:t> 46 </a:t>
            </a:r>
            <a:r>
              <a:rPr lang="da-DK" dirty="0" err="1"/>
              <a:t>años</a:t>
            </a:r>
            <a:endParaRPr lang="da-DK" dirty="0"/>
          </a:p>
          <a:p>
            <a:r>
              <a:rPr lang="da-DK" dirty="0"/>
              <a:t>Es </a:t>
            </a:r>
            <a:r>
              <a:rPr lang="da-DK" dirty="0" err="1"/>
              <a:t>conocida</a:t>
            </a:r>
            <a:r>
              <a:rPr lang="da-DK" dirty="0"/>
              <a:t> </a:t>
            </a:r>
            <a:r>
              <a:rPr lang="da-DK" dirty="0" err="1"/>
              <a:t>por</a:t>
            </a:r>
            <a:r>
              <a:rPr lang="da-DK" dirty="0"/>
              <a:t> </a:t>
            </a:r>
            <a:r>
              <a:rPr lang="da-DK" dirty="0" err="1"/>
              <a:t>su</a:t>
            </a:r>
            <a:r>
              <a:rPr lang="da-DK" dirty="0"/>
              <a:t> arte y </a:t>
            </a:r>
            <a:r>
              <a:rPr lang="da-DK" dirty="0" err="1"/>
              <a:t>su</a:t>
            </a:r>
            <a:r>
              <a:rPr lang="da-DK" dirty="0"/>
              <a:t> </a:t>
            </a:r>
            <a:r>
              <a:rPr lang="da-DK" dirty="0" err="1"/>
              <a:t>aspecto</a:t>
            </a:r>
            <a:r>
              <a:rPr lang="da-DK" dirty="0"/>
              <a:t> </a:t>
            </a:r>
            <a:r>
              <a:rPr lang="da-DK" dirty="0" err="1"/>
              <a:t>físico</a:t>
            </a:r>
            <a:endParaRPr lang="da-DK" dirty="0"/>
          </a:p>
          <a:p>
            <a:r>
              <a:rPr lang="da-DK" dirty="0" err="1"/>
              <a:t>Hoy</a:t>
            </a:r>
            <a:r>
              <a:rPr lang="da-DK" dirty="0"/>
              <a:t> </a:t>
            </a:r>
            <a:r>
              <a:rPr lang="da-DK" dirty="0" err="1"/>
              <a:t>su</a:t>
            </a:r>
            <a:r>
              <a:rPr lang="da-DK" dirty="0"/>
              <a:t> </a:t>
            </a:r>
            <a:r>
              <a:rPr lang="da-DK" dirty="0" err="1"/>
              <a:t>casa</a:t>
            </a:r>
            <a:r>
              <a:rPr lang="da-DK" dirty="0"/>
              <a:t> </a:t>
            </a:r>
            <a:r>
              <a:rPr lang="da-DK" dirty="0">
                <a:solidFill>
                  <a:schemeClr val="accent1"/>
                </a:solidFill>
              </a:rPr>
              <a:t>”La </a:t>
            </a:r>
            <a:r>
              <a:rPr lang="da-DK" dirty="0" err="1">
                <a:solidFill>
                  <a:schemeClr val="accent1"/>
                </a:solidFill>
              </a:rPr>
              <a:t>casa</a:t>
            </a:r>
            <a:r>
              <a:rPr lang="da-DK" dirty="0">
                <a:solidFill>
                  <a:schemeClr val="accent1"/>
                </a:solidFill>
              </a:rPr>
              <a:t> </a:t>
            </a:r>
            <a:r>
              <a:rPr lang="da-DK" dirty="0" err="1">
                <a:solidFill>
                  <a:schemeClr val="accent1"/>
                </a:solidFill>
              </a:rPr>
              <a:t>azul</a:t>
            </a:r>
            <a:r>
              <a:rPr lang="da-DK" dirty="0">
                <a:solidFill>
                  <a:schemeClr val="accent1"/>
                </a:solidFill>
              </a:rPr>
              <a:t>” </a:t>
            </a:r>
            <a:r>
              <a:rPr lang="da-DK" dirty="0" err="1"/>
              <a:t>funciona</a:t>
            </a:r>
            <a:r>
              <a:rPr lang="da-DK" dirty="0"/>
              <a:t> </a:t>
            </a:r>
            <a:r>
              <a:rPr lang="da-DK" dirty="0" err="1"/>
              <a:t>como</a:t>
            </a:r>
            <a:r>
              <a:rPr lang="da-DK" dirty="0"/>
              <a:t> </a:t>
            </a:r>
            <a:r>
              <a:rPr lang="da-DK" dirty="0" err="1"/>
              <a:t>museo</a:t>
            </a:r>
            <a:r>
              <a:rPr lang="da-DK" dirty="0"/>
              <a:t> </a:t>
            </a:r>
            <a:r>
              <a:rPr lang="da-DK" dirty="0" err="1"/>
              <a:t>para</a:t>
            </a:r>
            <a:r>
              <a:rPr lang="da-DK" dirty="0"/>
              <a:t> </a:t>
            </a:r>
            <a:r>
              <a:rPr lang="da-DK" dirty="0" err="1"/>
              <a:t>turistas</a:t>
            </a:r>
            <a:r>
              <a:rPr lang="da-DK" dirty="0"/>
              <a:t> de </a:t>
            </a:r>
            <a:r>
              <a:rPr lang="da-DK" dirty="0" err="1"/>
              <a:t>todo</a:t>
            </a:r>
            <a:r>
              <a:rPr lang="da-DK" dirty="0"/>
              <a:t> el </a:t>
            </a:r>
            <a:r>
              <a:rPr lang="da-DK" dirty="0" err="1"/>
              <a:t>mundo</a:t>
            </a:r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17" y="1741107"/>
            <a:ext cx="5970104" cy="4477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926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 </a:t>
            </a:r>
            <a:r>
              <a:rPr lang="da-DK" dirty="0" err="1"/>
              <a:t>familia</a:t>
            </a:r>
            <a:r>
              <a:rPr lang="da-DK" dirty="0"/>
              <a:t> de </a:t>
            </a:r>
            <a:r>
              <a:rPr lang="da-DK" dirty="0" err="1"/>
              <a:t>frida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10739" y="2057401"/>
            <a:ext cx="4919870" cy="4024125"/>
          </a:xfrm>
        </p:spPr>
        <p:txBody>
          <a:bodyPr/>
          <a:lstStyle/>
          <a:p>
            <a:r>
              <a:rPr lang="da-DK" dirty="0"/>
              <a:t>Frida </a:t>
            </a:r>
            <a:r>
              <a:rPr lang="da-DK" dirty="0" err="1"/>
              <a:t>tenía</a:t>
            </a:r>
            <a:r>
              <a:rPr lang="da-DK" dirty="0"/>
              <a:t> tres hermanas. </a:t>
            </a:r>
            <a:r>
              <a:rPr lang="da-DK" dirty="0">
                <a:solidFill>
                  <a:schemeClr val="accent1"/>
                </a:solidFill>
              </a:rPr>
              <a:t>Cristina</a:t>
            </a:r>
            <a:r>
              <a:rPr lang="da-DK" dirty="0"/>
              <a:t> </a:t>
            </a:r>
            <a:r>
              <a:rPr lang="da-DK" dirty="0" err="1"/>
              <a:t>era</a:t>
            </a:r>
            <a:r>
              <a:rPr lang="da-DK" dirty="0"/>
              <a:t> la </a:t>
            </a:r>
            <a:r>
              <a:rPr lang="da-DK" dirty="0" err="1"/>
              <a:t>favorita</a:t>
            </a:r>
            <a:r>
              <a:rPr lang="da-DK" dirty="0"/>
              <a:t> de Frida.</a:t>
            </a:r>
          </a:p>
          <a:p>
            <a:r>
              <a:rPr lang="da-DK" dirty="0"/>
              <a:t>Su </a:t>
            </a:r>
            <a:r>
              <a:rPr lang="da-DK" dirty="0" err="1"/>
              <a:t>padre</a:t>
            </a:r>
            <a:r>
              <a:rPr lang="da-DK" dirty="0"/>
              <a:t> </a:t>
            </a:r>
            <a:r>
              <a:rPr lang="da-DK" dirty="0" err="1"/>
              <a:t>era</a:t>
            </a:r>
            <a:r>
              <a:rPr lang="da-DK" dirty="0"/>
              <a:t> de </a:t>
            </a:r>
            <a:r>
              <a:rPr lang="da-DK" dirty="0" err="1"/>
              <a:t>Alemania</a:t>
            </a:r>
            <a:r>
              <a:rPr lang="da-DK" dirty="0"/>
              <a:t> y </a:t>
            </a:r>
            <a:r>
              <a:rPr lang="da-DK" dirty="0" err="1"/>
              <a:t>Hungría</a:t>
            </a:r>
            <a:r>
              <a:rPr lang="da-DK" dirty="0"/>
              <a:t>. Se </a:t>
            </a:r>
            <a:r>
              <a:rPr lang="da-DK" dirty="0" err="1"/>
              <a:t>llamaba</a:t>
            </a:r>
            <a:r>
              <a:rPr lang="da-DK" dirty="0"/>
              <a:t> Guillermo </a:t>
            </a:r>
            <a:r>
              <a:rPr lang="da-DK" dirty="0" err="1"/>
              <a:t>Kahlo</a:t>
            </a:r>
            <a:r>
              <a:rPr lang="da-DK" dirty="0"/>
              <a:t>. </a:t>
            </a:r>
            <a:r>
              <a:rPr lang="da-DK" dirty="0" err="1"/>
              <a:t>Trabajaba</a:t>
            </a:r>
            <a:r>
              <a:rPr lang="da-DK" dirty="0"/>
              <a:t> </a:t>
            </a:r>
            <a:r>
              <a:rPr lang="da-DK" dirty="0" err="1"/>
              <a:t>como</a:t>
            </a:r>
            <a:r>
              <a:rPr lang="da-DK" dirty="0"/>
              <a:t> </a:t>
            </a:r>
            <a:r>
              <a:rPr lang="da-DK" dirty="0" err="1"/>
              <a:t>fotógrafo</a:t>
            </a:r>
            <a:r>
              <a:rPr lang="da-DK" dirty="0"/>
              <a:t>.</a:t>
            </a:r>
          </a:p>
          <a:p>
            <a:r>
              <a:rPr lang="da-DK" dirty="0"/>
              <a:t>Su </a:t>
            </a:r>
            <a:r>
              <a:rPr lang="da-DK" dirty="0" err="1"/>
              <a:t>madre</a:t>
            </a:r>
            <a:r>
              <a:rPr lang="da-DK" dirty="0"/>
              <a:t> </a:t>
            </a:r>
            <a:r>
              <a:rPr lang="da-DK" dirty="0" err="1"/>
              <a:t>era</a:t>
            </a:r>
            <a:r>
              <a:rPr lang="da-DK" dirty="0"/>
              <a:t> de </a:t>
            </a:r>
            <a:r>
              <a:rPr lang="da-DK" dirty="0" err="1"/>
              <a:t>México</a:t>
            </a:r>
            <a:r>
              <a:rPr lang="da-DK" dirty="0"/>
              <a:t> y </a:t>
            </a:r>
            <a:r>
              <a:rPr lang="da-DK" dirty="0" err="1"/>
              <a:t>España</a:t>
            </a:r>
            <a:r>
              <a:rPr lang="da-DK" dirty="0"/>
              <a:t>. Se </a:t>
            </a:r>
            <a:r>
              <a:rPr lang="da-DK" dirty="0" err="1"/>
              <a:t>llamaba</a:t>
            </a:r>
            <a:r>
              <a:rPr lang="da-DK" dirty="0"/>
              <a:t>  Matilde </a:t>
            </a:r>
            <a:r>
              <a:rPr lang="da-DK" dirty="0" err="1"/>
              <a:t>Calderón</a:t>
            </a:r>
            <a:r>
              <a:rPr lang="da-DK" dirty="0"/>
              <a:t>.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612" y="875714"/>
            <a:ext cx="3604553" cy="5406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739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966" y="-311034"/>
            <a:ext cx="5731778" cy="70762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5600" y="287295"/>
            <a:ext cx="8610600" cy="1293028"/>
          </a:xfrm>
        </p:spPr>
        <p:txBody>
          <a:bodyPr/>
          <a:lstStyle/>
          <a:p>
            <a:r>
              <a:rPr lang="da-DK" dirty="0"/>
              <a:t>Una foto de la </a:t>
            </a:r>
            <a:r>
              <a:rPr lang="da-DK" dirty="0" err="1"/>
              <a:t>familia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41244" y="2082112"/>
            <a:ext cx="5754756" cy="1144988"/>
          </a:xfrm>
        </p:spPr>
        <p:txBody>
          <a:bodyPr/>
          <a:lstStyle/>
          <a:p>
            <a:r>
              <a:rPr lang="da-DK" sz="3200" dirty="0">
                <a:solidFill>
                  <a:srgbClr val="FFC000"/>
                </a:solidFill>
              </a:rPr>
              <a:t>¿</a:t>
            </a:r>
            <a:r>
              <a:rPr lang="da-DK" sz="3200" dirty="0" err="1">
                <a:solidFill>
                  <a:srgbClr val="FFC000"/>
                </a:solidFill>
              </a:rPr>
              <a:t>Puedes</a:t>
            </a:r>
            <a:r>
              <a:rPr lang="da-DK" sz="3200" dirty="0">
                <a:solidFill>
                  <a:srgbClr val="FFC000"/>
                </a:solidFill>
              </a:rPr>
              <a:t> </a:t>
            </a:r>
            <a:r>
              <a:rPr lang="da-DK" sz="3200" dirty="0" err="1">
                <a:solidFill>
                  <a:srgbClr val="FFC000"/>
                </a:solidFill>
              </a:rPr>
              <a:t>encontrar</a:t>
            </a:r>
            <a:r>
              <a:rPr lang="da-DK" sz="3200" dirty="0">
                <a:solidFill>
                  <a:srgbClr val="FFC000"/>
                </a:solidFill>
              </a:rPr>
              <a:t> a Frida en </a:t>
            </a:r>
            <a:r>
              <a:rPr lang="da-DK" sz="3200" dirty="0" err="1">
                <a:solidFill>
                  <a:srgbClr val="FFC000"/>
                </a:solidFill>
              </a:rPr>
              <a:t>esta</a:t>
            </a:r>
            <a:r>
              <a:rPr lang="da-DK" sz="3200" dirty="0">
                <a:solidFill>
                  <a:srgbClr val="FFC000"/>
                </a:solidFill>
              </a:rPr>
              <a:t> foto?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7394713" y="6119336"/>
            <a:ext cx="41114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rgbClr val="FFC000"/>
                </a:solidFill>
              </a:rPr>
              <a:t>¡</a:t>
            </a:r>
            <a:r>
              <a:rPr lang="da-DK" sz="2400" b="1" dirty="0" err="1">
                <a:solidFill>
                  <a:srgbClr val="FFC000"/>
                </a:solidFill>
              </a:rPr>
              <a:t>Era</a:t>
            </a:r>
            <a:r>
              <a:rPr lang="da-DK" sz="2400" b="1" dirty="0">
                <a:solidFill>
                  <a:srgbClr val="FFC000"/>
                </a:solidFill>
              </a:rPr>
              <a:t> </a:t>
            </a:r>
            <a:r>
              <a:rPr lang="da-DK" sz="2400" b="1" dirty="0" err="1">
                <a:solidFill>
                  <a:srgbClr val="FFC000"/>
                </a:solidFill>
              </a:rPr>
              <a:t>una</a:t>
            </a:r>
            <a:r>
              <a:rPr lang="da-DK" sz="2400" b="1" dirty="0">
                <a:solidFill>
                  <a:srgbClr val="FFC000"/>
                </a:solidFill>
              </a:rPr>
              <a:t> </a:t>
            </a:r>
            <a:r>
              <a:rPr lang="da-DK" sz="2400" b="1" dirty="0" err="1">
                <a:solidFill>
                  <a:srgbClr val="FFC000"/>
                </a:solidFill>
              </a:rPr>
              <a:t>joven</a:t>
            </a:r>
            <a:r>
              <a:rPr lang="da-DK" sz="2400" b="1" dirty="0">
                <a:solidFill>
                  <a:srgbClr val="FFC000"/>
                </a:solidFill>
              </a:rPr>
              <a:t> </a:t>
            </a:r>
            <a:r>
              <a:rPr lang="da-DK" sz="2400" b="1" dirty="0" err="1">
                <a:solidFill>
                  <a:srgbClr val="FFC000"/>
                </a:solidFill>
              </a:rPr>
              <a:t>rebelde</a:t>
            </a:r>
            <a:r>
              <a:rPr lang="da-DK" sz="2400" b="1" dirty="0">
                <a:solidFill>
                  <a:srgbClr val="FFC000"/>
                </a:solidFill>
              </a:rPr>
              <a:t>!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994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80" y="1133062"/>
            <a:ext cx="3771303" cy="5406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 </a:t>
            </a:r>
            <a:r>
              <a:rPr lang="da-DK" dirty="0" err="1"/>
              <a:t>infancia</a:t>
            </a:r>
            <a:r>
              <a:rPr lang="da-DK" dirty="0"/>
              <a:t> de Frida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De </a:t>
            </a:r>
            <a:r>
              <a:rPr lang="da-DK" dirty="0" err="1"/>
              <a:t>niña</a:t>
            </a:r>
            <a:r>
              <a:rPr lang="da-DK" dirty="0"/>
              <a:t> Frida </a:t>
            </a:r>
            <a:r>
              <a:rPr lang="da-DK" dirty="0" err="1"/>
              <a:t>sufría</a:t>
            </a:r>
            <a:r>
              <a:rPr lang="da-DK" dirty="0"/>
              <a:t> la polio y </a:t>
            </a:r>
            <a:r>
              <a:rPr lang="da-DK" dirty="0" err="1"/>
              <a:t>tenía</a:t>
            </a:r>
            <a:r>
              <a:rPr lang="da-DK" dirty="0"/>
              <a:t> </a:t>
            </a:r>
            <a:r>
              <a:rPr lang="da-DK" dirty="0" err="1"/>
              <a:t>que</a:t>
            </a:r>
            <a:r>
              <a:rPr lang="da-DK" dirty="0"/>
              <a:t> </a:t>
            </a:r>
            <a:r>
              <a:rPr lang="da-DK" dirty="0" err="1"/>
              <a:t>guardar</a:t>
            </a:r>
            <a:r>
              <a:rPr lang="da-DK" dirty="0"/>
              <a:t> </a:t>
            </a:r>
            <a:r>
              <a:rPr lang="da-DK" dirty="0" err="1"/>
              <a:t>cama</a:t>
            </a:r>
            <a:r>
              <a:rPr lang="da-DK" dirty="0"/>
              <a:t>.</a:t>
            </a:r>
          </a:p>
          <a:p>
            <a:r>
              <a:rPr lang="da-DK" dirty="0" err="1"/>
              <a:t>Pintaba</a:t>
            </a:r>
            <a:r>
              <a:rPr lang="da-DK" dirty="0"/>
              <a:t> lo </a:t>
            </a:r>
            <a:r>
              <a:rPr lang="da-DK" dirty="0" err="1"/>
              <a:t>que</a:t>
            </a:r>
            <a:r>
              <a:rPr lang="da-DK" dirty="0"/>
              <a:t> </a:t>
            </a:r>
            <a:r>
              <a:rPr lang="da-DK" dirty="0" err="1"/>
              <a:t>veía</a:t>
            </a:r>
            <a:r>
              <a:rPr lang="da-DK" dirty="0"/>
              <a:t> </a:t>
            </a:r>
            <a:r>
              <a:rPr lang="da-DK" dirty="0" err="1"/>
              <a:t>por</a:t>
            </a:r>
            <a:r>
              <a:rPr lang="da-DK" dirty="0"/>
              <a:t> la </a:t>
            </a:r>
            <a:r>
              <a:rPr lang="da-DK" dirty="0" err="1"/>
              <a:t>ventana</a:t>
            </a:r>
            <a:r>
              <a:rPr lang="da-DK" dirty="0"/>
              <a:t>.</a:t>
            </a:r>
          </a:p>
          <a:p>
            <a:r>
              <a:rPr lang="da-DK" dirty="0" err="1"/>
              <a:t>También</a:t>
            </a:r>
            <a:r>
              <a:rPr lang="da-DK" dirty="0"/>
              <a:t> </a:t>
            </a:r>
            <a:r>
              <a:rPr lang="da-DK" dirty="0" err="1"/>
              <a:t>tenía</a:t>
            </a:r>
            <a:r>
              <a:rPr lang="da-DK" dirty="0"/>
              <a:t> </a:t>
            </a:r>
            <a:r>
              <a:rPr lang="da-DK" dirty="0" err="1"/>
              <a:t>un</a:t>
            </a:r>
            <a:r>
              <a:rPr lang="da-DK" dirty="0"/>
              <a:t> </a:t>
            </a:r>
            <a:r>
              <a:rPr lang="da-DK" dirty="0" err="1"/>
              <a:t>espejo</a:t>
            </a:r>
            <a:r>
              <a:rPr lang="da-DK" dirty="0"/>
              <a:t> en el </a:t>
            </a:r>
            <a:r>
              <a:rPr lang="da-DK" dirty="0" err="1"/>
              <a:t>techo</a:t>
            </a:r>
            <a:r>
              <a:rPr lang="da-DK" dirty="0"/>
              <a:t> – </a:t>
            </a:r>
            <a:r>
              <a:rPr lang="da-DK" dirty="0" err="1"/>
              <a:t>pintaba</a:t>
            </a:r>
            <a:r>
              <a:rPr lang="da-DK" dirty="0"/>
              <a:t> a </a:t>
            </a:r>
            <a:r>
              <a:rPr lang="da-DK" dirty="0" err="1"/>
              <a:t>sí</a:t>
            </a:r>
            <a:r>
              <a:rPr lang="da-DK" dirty="0"/>
              <a:t> </a:t>
            </a:r>
            <a:r>
              <a:rPr lang="da-DK" dirty="0" err="1"/>
              <a:t>misma</a:t>
            </a:r>
            <a:r>
              <a:rPr lang="da-DK" dirty="0"/>
              <a:t>.</a:t>
            </a:r>
          </a:p>
          <a:p>
            <a:r>
              <a:rPr lang="da-DK" dirty="0" err="1"/>
              <a:t>Era</a:t>
            </a:r>
            <a:r>
              <a:rPr lang="da-DK" dirty="0"/>
              <a:t> </a:t>
            </a:r>
            <a:r>
              <a:rPr lang="da-DK" dirty="0" err="1"/>
              <a:t>una</a:t>
            </a:r>
            <a:r>
              <a:rPr lang="da-DK" dirty="0"/>
              <a:t> </a:t>
            </a:r>
            <a:r>
              <a:rPr lang="da-DK" dirty="0" err="1"/>
              <a:t>niña</a:t>
            </a:r>
            <a:r>
              <a:rPr lang="da-DK" dirty="0"/>
              <a:t> </a:t>
            </a:r>
            <a:r>
              <a:rPr lang="da-DK" dirty="0" err="1"/>
              <a:t>solitaria</a:t>
            </a:r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0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376"/>
            <a:ext cx="12192000" cy="7620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 </a:t>
            </a:r>
            <a:r>
              <a:rPr lang="da-DK" dirty="0" err="1"/>
              <a:t>juventud</a:t>
            </a:r>
            <a:r>
              <a:rPr lang="da-DK" dirty="0"/>
              <a:t> de Frida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 los </a:t>
            </a:r>
            <a:r>
              <a:rPr lang="da-DK" dirty="0" err="1"/>
              <a:t>quince</a:t>
            </a:r>
            <a:r>
              <a:rPr lang="da-DK" dirty="0"/>
              <a:t> </a:t>
            </a:r>
            <a:r>
              <a:rPr lang="da-DK" dirty="0" err="1"/>
              <a:t>años</a:t>
            </a:r>
            <a:r>
              <a:rPr lang="da-DK" dirty="0"/>
              <a:t> Frida </a:t>
            </a:r>
            <a:r>
              <a:rPr lang="da-DK" dirty="0" err="1"/>
              <a:t>entra</a:t>
            </a:r>
            <a:r>
              <a:rPr lang="da-DK" dirty="0"/>
              <a:t> en la </a:t>
            </a:r>
            <a:r>
              <a:rPr lang="da-DK" dirty="0" err="1"/>
              <a:t>Escuela</a:t>
            </a:r>
            <a:r>
              <a:rPr lang="da-DK" dirty="0"/>
              <a:t> </a:t>
            </a:r>
            <a:r>
              <a:rPr lang="da-DK" dirty="0" err="1"/>
              <a:t>Preparatoria</a:t>
            </a:r>
            <a:r>
              <a:rPr lang="da-DK" dirty="0"/>
              <a:t> en La Ciudad de </a:t>
            </a:r>
            <a:r>
              <a:rPr lang="da-DK" dirty="0" err="1"/>
              <a:t>México</a:t>
            </a:r>
            <a:r>
              <a:rPr lang="da-DK" dirty="0"/>
              <a:t>.</a:t>
            </a:r>
          </a:p>
          <a:p>
            <a:r>
              <a:rPr lang="da-DK" dirty="0" err="1"/>
              <a:t>Tiene</a:t>
            </a:r>
            <a:r>
              <a:rPr lang="da-DK" dirty="0"/>
              <a:t> </a:t>
            </a:r>
            <a:r>
              <a:rPr lang="da-DK" dirty="0" err="1"/>
              <a:t>un</a:t>
            </a:r>
            <a:r>
              <a:rPr lang="da-DK" dirty="0"/>
              <a:t> </a:t>
            </a:r>
            <a:r>
              <a:rPr lang="da-DK" dirty="0" err="1"/>
              <a:t>novio</a:t>
            </a:r>
            <a:r>
              <a:rPr lang="da-DK" dirty="0"/>
              <a:t>, Alejandro.</a:t>
            </a:r>
          </a:p>
          <a:p>
            <a:r>
              <a:rPr lang="da-DK" dirty="0" err="1"/>
              <a:t>Pero</a:t>
            </a:r>
            <a:r>
              <a:rPr lang="da-DK" dirty="0"/>
              <a:t> se </a:t>
            </a:r>
            <a:r>
              <a:rPr lang="da-DK" dirty="0" err="1"/>
              <a:t>interesa</a:t>
            </a:r>
            <a:r>
              <a:rPr lang="da-DK" dirty="0"/>
              <a:t> </a:t>
            </a:r>
            <a:r>
              <a:rPr lang="da-DK" dirty="0" err="1"/>
              <a:t>más</a:t>
            </a:r>
            <a:r>
              <a:rPr lang="da-DK" dirty="0"/>
              <a:t> </a:t>
            </a:r>
            <a:r>
              <a:rPr lang="da-DK" dirty="0" err="1"/>
              <a:t>por</a:t>
            </a:r>
            <a:r>
              <a:rPr lang="da-DK" dirty="0"/>
              <a:t> </a:t>
            </a:r>
            <a:r>
              <a:rPr lang="da-DK" dirty="0" err="1"/>
              <a:t>un</a:t>
            </a:r>
            <a:r>
              <a:rPr lang="da-DK" dirty="0"/>
              <a:t> </a:t>
            </a:r>
            <a:r>
              <a:rPr lang="da-DK" dirty="0" err="1"/>
              <a:t>pintor</a:t>
            </a:r>
            <a:r>
              <a:rPr lang="da-DK" dirty="0"/>
              <a:t> </a:t>
            </a:r>
            <a:r>
              <a:rPr lang="da-DK" dirty="0" err="1"/>
              <a:t>famoso</a:t>
            </a:r>
            <a:r>
              <a:rPr lang="da-DK" dirty="0"/>
              <a:t> en la </a:t>
            </a:r>
            <a:r>
              <a:rPr lang="da-DK" dirty="0" err="1"/>
              <a:t>escuela</a:t>
            </a:r>
            <a:r>
              <a:rPr lang="da-DK" dirty="0"/>
              <a:t>, </a:t>
            </a:r>
            <a:r>
              <a:rPr lang="da-DK" dirty="0">
                <a:solidFill>
                  <a:schemeClr val="accent1"/>
                </a:solidFill>
              </a:rPr>
              <a:t>Diego </a:t>
            </a:r>
            <a:r>
              <a:rPr lang="da-DK" dirty="0" err="1">
                <a:solidFill>
                  <a:schemeClr val="accent1"/>
                </a:solidFill>
              </a:rPr>
              <a:t>Rivera</a:t>
            </a:r>
            <a:r>
              <a:rPr lang="da-DK" dirty="0">
                <a:solidFill>
                  <a:schemeClr val="accent1"/>
                </a:solidFill>
              </a:rPr>
              <a:t>.</a:t>
            </a:r>
          </a:p>
          <a:p>
            <a:endParaRPr lang="da-D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439" y="1410887"/>
            <a:ext cx="4171145" cy="4474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Diego </a:t>
            </a:r>
            <a:r>
              <a:rPr lang="da-DK" dirty="0" err="1"/>
              <a:t>rivera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5800" y="2194560"/>
            <a:ext cx="4946374" cy="4024125"/>
          </a:xfrm>
        </p:spPr>
        <p:txBody>
          <a:bodyPr/>
          <a:lstStyle/>
          <a:p>
            <a:r>
              <a:rPr lang="da-DK" dirty="0"/>
              <a:t>Diego </a:t>
            </a:r>
            <a:r>
              <a:rPr lang="da-DK" dirty="0" err="1"/>
              <a:t>Rivera</a:t>
            </a:r>
            <a:r>
              <a:rPr lang="da-DK" dirty="0"/>
              <a:t> </a:t>
            </a:r>
            <a:r>
              <a:rPr lang="da-DK" dirty="0" err="1"/>
              <a:t>nació</a:t>
            </a:r>
            <a:r>
              <a:rPr lang="da-DK" dirty="0"/>
              <a:t> en 1886 y </a:t>
            </a:r>
            <a:r>
              <a:rPr lang="da-DK" dirty="0" err="1"/>
              <a:t>murió</a:t>
            </a:r>
            <a:r>
              <a:rPr lang="da-DK" dirty="0"/>
              <a:t> en 1957.</a:t>
            </a:r>
          </a:p>
          <a:p>
            <a:r>
              <a:rPr lang="da-DK" dirty="0" err="1"/>
              <a:t>Tenía</a:t>
            </a:r>
            <a:r>
              <a:rPr lang="da-DK" dirty="0"/>
              <a:t> 21 </a:t>
            </a:r>
            <a:r>
              <a:rPr lang="da-DK" dirty="0" err="1"/>
              <a:t>años</a:t>
            </a:r>
            <a:r>
              <a:rPr lang="da-DK" dirty="0"/>
              <a:t> </a:t>
            </a:r>
            <a:r>
              <a:rPr lang="da-DK" dirty="0" err="1"/>
              <a:t>más</a:t>
            </a:r>
            <a:r>
              <a:rPr lang="da-DK" dirty="0"/>
              <a:t> </a:t>
            </a:r>
            <a:r>
              <a:rPr lang="da-DK" dirty="0" err="1"/>
              <a:t>que</a:t>
            </a:r>
            <a:r>
              <a:rPr lang="da-DK" dirty="0"/>
              <a:t> Frida.</a:t>
            </a:r>
          </a:p>
          <a:p>
            <a:r>
              <a:rPr lang="da-DK" dirty="0" err="1"/>
              <a:t>Cuando</a:t>
            </a:r>
            <a:r>
              <a:rPr lang="da-DK" dirty="0"/>
              <a:t> los dos se </a:t>
            </a:r>
            <a:r>
              <a:rPr lang="da-DK" dirty="0" err="1"/>
              <a:t>encontraron</a:t>
            </a:r>
            <a:r>
              <a:rPr lang="da-DK" dirty="0"/>
              <a:t> en la </a:t>
            </a:r>
            <a:r>
              <a:rPr lang="da-DK" dirty="0" err="1"/>
              <a:t>escuela</a:t>
            </a:r>
            <a:r>
              <a:rPr lang="da-DK" dirty="0"/>
              <a:t>, Diego </a:t>
            </a:r>
            <a:r>
              <a:rPr lang="da-DK" dirty="0" err="1"/>
              <a:t>era</a:t>
            </a:r>
            <a:r>
              <a:rPr lang="da-DK" dirty="0"/>
              <a:t> </a:t>
            </a:r>
            <a:r>
              <a:rPr lang="da-DK" dirty="0" err="1"/>
              <a:t>un</a:t>
            </a:r>
            <a:r>
              <a:rPr lang="da-DK" dirty="0"/>
              <a:t> </a:t>
            </a:r>
            <a:r>
              <a:rPr lang="da-DK" dirty="0" err="1"/>
              <a:t>pintor</a:t>
            </a:r>
            <a:r>
              <a:rPr lang="da-DK" dirty="0"/>
              <a:t> </a:t>
            </a:r>
            <a:r>
              <a:rPr lang="da-DK" dirty="0" err="1"/>
              <a:t>famoso</a:t>
            </a:r>
            <a:r>
              <a:rPr lang="da-DK" dirty="0"/>
              <a:t>.</a:t>
            </a:r>
          </a:p>
          <a:p>
            <a:r>
              <a:rPr lang="da-DK" dirty="0"/>
              <a:t>Diego </a:t>
            </a:r>
            <a:r>
              <a:rPr lang="da-DK" dirty="0" err="1"/>
              <a:t>pintaba</a:t>
            </a:r>
            <a:r>
              <a:rPr lang="da-DK" dirty="0"/>
              <a:t> </a:t>
            </a:r>
            <a:r>
              <a:rPr lang="da-DK" dirty="0" err="1">
                <a:solidFill>
                  <a:schemeClr val="accent1"/>
                </a:solidFill>
              </a:rPr>
              <a:t>murales</a:t>
            </a:r>
            <a:r>
              <a:rPr lang="da-DK" dirty="0"/>
              <a:t> – </a:t>
            </a:r>
            <a:r>
              <a:rPr lang="da-DK" dirty="0" err="1"/>
              <a:t>cuadros</a:t>
            </a:r>
            <a:r>
              <a:rPr lang="da-DK" dirty="0"/>
              <a:t> grandes en </a:t>
            </a:r>
            <a:r>
              <a:rPr lang="da-DK" dirty="0" err="1"/>
              <a:t>paredes</a:t>
            </a:r>
            <a:r>
              <a:rPr lang="da-DK" dirty="0"/>
              <a:t>.</a:t>
            </a:r>
          </a:p>
          <a:p>
            <a:r>
              <a:rPr lang="da-DK" dirty="0"/>
              <a:t>¡</a:t>
            </a:r>
            <a:r>
              <a:rPr lang="da-DK" dirty="0" err="1"/>
              <a:t>También</a:t>
            </a:r>
            <a:r>
              <a:rPr lang="da-DK" dirty="0"/>
              <a:t> </a:t>
            </a:r>
            <a:r>
              <a:rPr lang="da-DK" dirty="0" err="1"/>
              <a:t>era</a:t>
            </a:r>
            <a:r>
              <a:rPr lang="da-DK" dirty="0"/>
              <a:t> </a:t>
            </a:r>
            <a:r>
              <a:rPr lang="da-DK" dirty="0" err="1"/>
              <a:t>un</a:t>
            </a:r>
            <a:r>
              <a:rPr lang="da-DK" dirty="0"/>
              <a:t> </a:t>
            </a:r>
            <a:r>
              <a:rPr lang="da-DK" dirty="0" err="1">
                <a:solidFill>
                  <a:schemeClr val="accent1"/>
                </a:solidFill>
              </a:rPr>
              <a:t>mujeriego</a:t>
            </a:r>
            <a:r>
              <a:rPr lang="da-DK" dirty="0"/>
              <a:t>!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6056243" y="4810539"/>
            <a:ext cx="495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rgbClr val="FFC000"/>
                </a:solidFill>
              </a:rPr>
              <a:t>¿Os </a:t>
            </a:r>
            <a:r>
              <a:rPr lang="da-DK" sz="5400" dirty="0" err="1">
                <a:solidFill>
                  <a:srgbClr val="FFC000"/>
                </a:solidFill>
              </a:rPr>
              <a:t>gusta</a:t>
            </a:r>
            <a:r>
              <a:rPr lang="da-DK" sz="5400" dirty="0">
                <a:solidFill>
                  <a:srgbClr val="FFC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10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Frida y Diego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929808" y="2194560"/>
            <a:ext cx="6576391" cy="4024125"/>
          </a:xfrm>
        </p:spPr>
        <p:txBody>
          <a:bodyPr/>
          <a:lstStyle/>
          <a:p>
            <a:r>
              <a:rPr lang="da-DK" dirty="0"/>
              <a:t>Frida y Diego se </a:t>
            </a:r>
            <a:r>
              <a:rPr lang="da-DK" dirty="0" err="1"/>
              <a:t>casan</a:t>
            </a:r>
            <a:r>
              <a:rPr lang="da-DK" dirty="0"/>
              <a:t>, se </a:t>
            </a:r>
            <a:r>
              <a:rPr lang="da-DK" dirty="0" err="1"/>
              <a:t>divorcian</a:t>
            </a:r>
            <a:r>
              <a:rPr lang="da-DK" dirty="0"/>
              <a:t>… y </a:t>
            </a:r>
            <a:r>
              <a:rPr lang="da-DK" dirty="0" err="1"/>
              <a:t>vuelven</a:t>
            </a:r>
            <a:r>
              <a:rPr lang="da-DK" dirty="0"/>
              <a:t> a </a:t>
            </a:r>
            <a:r>
              <a:rPr lang="da-DK" dirty="0" err="1"/>
              <a:t>casarse</a:t>
            </a:r>
            <a:r>
              <a:rPr lang="da-DK" dirty="0"/>
              <a:t> </a:t>
            </a:r>
            <a:r>
              <a:rPr lang="da-DK" dirty="0">
                <a:sym typeface="Wingdings" panose="05000000000000000000" pitchFamily="2" charset="2"/>
              </a:rPr>
              <a:t></a:t>
            </a:r>
          </a:p>
          <a:p>
            <a:r>
              <a:rPr lang="da-DK" dirty="0">
                <a:sym typeface="Wingdings" panose="05000000000000000000" pitchFamily="2" charset="2"/>
              </a:rPr>
              <a:t>Diego </a:t>
            </a:r>
            <a:r>
              <a:rPr lang="da-DK" dirty="0" err="1">
                <a:sym typeface="Wingdings" panose="05000000000000000000" pitchFamily="2" charset="2"/>
              </a:rPr>
              <a:t>tiene</a:t>
            </a:r>
            <a:r>
              <a:rPr lang="da-DK" dirty="0">
                <a:sym typeface="Wingdings" panose="05000000000000000000" pitchFamily="2" charset="2"/>
              </a:rPr>
              <a:t> </a:t>
            </a:r>
            <a:r>
              <a:rPr lang="da-DK" dirty="0" err="1">
                <a:sym typeface="Wingdings" panose="05000000000000000000" pitchFamily="2" charset="2"/>
              </a:rPr>
              <a:t>relaciones</a:t>
            </a:r>
            <a:r>
              <a:rPr lang="da-DK" dirty="0">
                <a:sym typeface="Wingdings" panose="05000000000000000000" pitchFamily="2" charset="2"/>
              </a:rPr>
              <a:t> con </a:t>
            </a:r>
            <a:r>
              <a:rPr lang="da-DK" dirty="0" err="1">
                <a:sym typeface="Wingdings" panose="05000000000000000000" pitchFamily="2" charset="2"/>
              </a:rPr>
              <a:t>muchas</a:t>
            </a:r>
            <a:r>
              <a:rPr lang="da-DK" dirty="0">
                <a:sym typeface="Wingdings" panose="05000000000000000000" pitchFamily="2" charset="2"/>
              </a:rPr>
              <a:t> </a:t>
            </a:r>
            <a:r>
              <a:rPr lang="da-DK" dirty="0" err="1">
                <a:sym typeface="Wingdings" panose="05000000000000000000" pitchFamily="2" charset="2"/>
              </a:rPr>
              <a:t>mujeres</a:t>
            </a:r>
            <a:r>
              <a:rPr lang="da-DK" dirty="0">
                <a:sym typeface="Wingdings" panose="05000000000000000000" pitchFamily="2" charset="2"/>
              </a:rPr>
              <a:t> – </a:t>
            </a:r>
            <a:r>
              <a:rPr lang="da-DK" dirty="0" err="1">
                <a:sym typeface="Wingdings" panose="05000000000000000000" pitchFamily="2" charset="2"/>
              </a:rPr>
              <a:t>también</a:t>
            </a:r>
            <a:r>
              <a:rPr lang="da-DK" dirty="0">
                <a:sym typeface="Wingdings" panose="05000000000000000000" pitchFamily="2" charset="2"/>
              </a:rPr>
              <a:t> la </a:t>
            </a:r>
            <a:r>
              <a:rPr lang="da-DK" dirty="0" err="1">
                <a:sym typeface="Wingdings" panose="05000000000000000000" pitchFamily="2" charset="2"/>
              </a:rPr>
              <a:t>hermana</a:t>
            </a:r>
            <a:r>
              <a:rPr lang="da-DK" dirty="0">
                <a:sym typeface="Wingdings" panose="05000000000000000000" pitchFamily="2" charset="2"/>
              </a:rPr>
              <a:t> de Frida.</a:t>
            </a:r>
          </a:p>
          <a:p>
            <a:r>
              <a:rPr lang="da-DK" dirty="0">
                <a:sym typeface="Wingdings" panose="05000000000000000000" pitchFamily="2" charset="2"/>
              </a:rPr>
              <a:t>Es </a:t>
            </a:r>
            <a:r>
              <a:rPr lang="da-DK" dirty="0" err="1">
                <a:sym typeface="Wingdings" panose="05000000000000000000" pitchFamily="2" charset="2"/>
              </a:rPr>
              <a:t>un</a:t>
            </a:r>
            <a:r>
              <a:rPr lang="da-DK" dirty="0">
                <a:sym typeface="Wingdings" panose="05000000000000000000" pitchFamily="2" charset="2"/>
              </a:rPr>
              <a:t> </a:t>
            </a:r>
            <a:r>
              <a:rPr lang="da-DK" dirty="0" err="1">
                <a:sym typeface="Wingdings" panose="05000000000000000000" pitchFamily="2" charset="2"/>
              </a:rPr>
              <a:t>matrimonio</a:t>
            </a:r>
            <a:r>
              <a:rPr lang="da-DK" dirty="0">
                <a:sym typeface="Wingdings" panose="05000000000000000000" pitchFamily="2" charset="2"/>
              </a:rPr>
              <a:t> turbulente.</a:t>
            </a:r>
          </a:p>
          <a:p>
            <a:r>
              <a:rPr lang="da-DK" dirty="0">
                <a:sym typeface="Wingdings" panose="05000000000000000000" pitchFamily="2" charset="2"/>
              </a:rPr>
              <a:t>La </a:t>
            </a:r>
            <a:r>
              <a:rPr lang="da-DK" dirty="0" err="1">
                <a:sym typeface="Wingdings" panose="05000000000000000000" pitchFamily="2" charset="2"/>
              </a:rPr>
              <a:t>madre</a:t>
            </a:r>
            <a:r>
              <a:rPr lang="da-DK" dirty="0">
                <a:sym typeface="Wingdings" panose="05000000000000000000" pitchFamily="2" charset="2"/>
              </a:rPr>
              <a:t> de Frida los </a:t>
            </a:r>
            <a:r>
              <a:rPr lang="da-DK" dirty="0" err="1">
                <a:sym typeface="Wingdings" panose="05000000000000000000" pitchFamily="2" charset="2"/>
              </a:rPr>
              <a:t>llama</a:t>
            </a:r>
            <a:r>
              <a:rPr lang="da-DK" dirty="0">
                <a:sym typeface="Wingdings" panose="05000000000000000000" pitchFamily="2" charset="2"/>
              </a:rPr>
              <a:t> </a:t>
            </a:r>
            <a:r>
              <a:rPr lang="da-DK" sz="2400" dirty="0">
                <a:solidFill>
                  <a:schemeClr val="accent1"/>
                </a:solidFill>
                <a:sym typeface="Wingdings" panose="05000000000000000000" pitchFamily="2" charset="2"/>
              </a:rPr>
              <a:t>”la </a:t>
            </a:r>
            <a:r>
              <a:rPr lang="da-DK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paloma</a:t>
            </a:r>
            <a:r>
              <a:rPr lang="da-DK" sz="2400" dirty="0">
                <a:solidFill>
                  <a:schemeClr val="accent1"/>
                </a:solidFill>
                <a:sym typeface="Wingdings" panose="05000000000000000000" pitchFamily="2" charset="2"/>
              </a:rPr>
              <a:t> y el </a:t>
            </a:r>
            <a:r>
              <a:rPr lang="da-DK" sz="2400" dirty="0" err="1">
                <a:solidFill>
                  <a:schemeClr val="accent1"/>
                </a:solidFill>
                <a:sym typeface="Wingdings" panose="05000000000000000000" pitchFamily="2" charset="2"/>
              </a:rPr>
              <a:t>elefante</a:t>
            </a:r>
            <a:r>
              <a:rPr lang="da-DK" sz="2400" dirty="0">
                <a:solidFill>
                  <a:schemeClr val="accent1"/>
                </a:solidFill>
                <a:sym typeface="Wingdings" panose="05000000000000000000" pitchFamily="2" charset="2"/>
              </a:rPr>
              <a:t>”.</a:t>
            </a:r>
            <a:endParaRPr lang="da-DK" sz="2400" dirty="0">
              <a:solidFill>
                <a:schemeClr val="accent1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577" y="1816198"/>
            <a:ext cx="2876550" cy="3619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798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8940" y="591778"/>
            <a:ext cx="8610600" cy="1293028"/>
          </a:xfrm>
        </p:spPr>
        <p:txBody>
          <a:bodyPr/>
          <a:lstStyle/>
          <a:p>
            <a:r>
              <a:rPr lang="da-DK" dirty="0"/>
              <a:t>Las </a:t>
            </a:r>
            <a:r>
              <a:rPr lang="da-DK" dirty="0" err="1"/>
              <a:t>tragedias</a:t>
            </a:r>
            <a:r>
              <a:rPr lang="da-DK" dirty="0"/>
              <a:t> de </a:t>
            </a:r>
            <a:r>
              <a:rPr lang="da-DK" dirty="0" err="1"/>
              <a:t>frida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22" y="282023"/>
            <a:ext cx="5361125" cy="62854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798447" y="1743986"/>
            <a:ext cx="6152322" cy="4024125"/>
          </a:xfrm>
        </p:spPr>
        <p:txBody>
          <a:bodyPr/>
          <a:lstStyle/>
          <a:p>
            <a:r>
              <a:rPr lang="da-DK" dirty="0"/>
              <a:t>De </a:t>
            </a:r>
            <a:r>
              <a:rPr lang="da-DK" dirty="0" err="1"/>
              <a:t>niña</a:t>
            </a:r>
            <a:r>
              <a:rPr lang="da-DK" dirty="0"/>
              <a:t> Frida </a:t>
            </a:r>
            <a:r>
              <a:rPr lang="da-DK" dirty="0" err="1"/>
              <a:t>tiene</a:t>
            </a:r>
            <a:r>
              <a:rPr lang="da-DK" dirty="0"/>
              <a:t> </a:t>
            </a:r>
            <a:r>
              <a:rPr lang="da-DK" dirty="0">
                <a:solidFill>
                  <a:schemeClr val="accent1"/>
                </a:solidFill>
              </a:rPr>
              <a:t>polio</a:t>
            </a:r>
            <a:r>
              <a:rPr lang="da-DK" dirty="0"/>
              <a:t>.</a:t>
            </a:r>
          </a:p>
          <a:p>
            <a:r>
              <a:rPr lang="da-DK" dirty="0"/>
              <a:t>A los 18 </a:t>
            </a:r>
            <a:r>
              <a:rPr lang="da-DK" dirty="0" err="1"/>
              <a:t>años</a:t>
            </a:r>
            <a:r>
              <a:rPr lang="da-DK" dirty="0"/>
              <a:t> Frida </a:t>
            </a:r>
            <a:r>
              <a:rPr lang="da-DK" dirty="0" err="1"/>
              <a:t>sufre</a:t>
            </a:r>
            <a:r>
              <a:rPr lang="da-DK" dirty="0"/>
              <a:t> </a:t>
            </a:r>
            <a:r>
              <a:rPr lang="da-DK" dirty="0" err="1">
                <a:solidFill>
                  <a:schemeClr val="accent1"/>
                </a:solidFill>
              </a:rPr>
              <a:t>un</a:t>
            </a:r>
            <a:r>
              <a:rPr lang="da-DK" dirty="0">
                <a:solidFill>
                  <a:schemeClr val="accent1"/>
                </a:solidFill>
              </a:rPr>
              <a:t> </a:t>
            </a:r>
            <a:r>
              <a:rPr lang="da-DK" dirty="0" err="1">
                <a:solidFill>
                  <a:schemeClr val="accent1"/>
                </a:solidFill>
              </a:rPr>
              <a:t>accidente</a:t>
            </a:r>
            <a:r>
              <a:rPr lang="da-DK" dirty="0">
                <a:solidFill>
                  <a:schemeClr val="accent1"/>
                </a:solidFill>
              </a:rPr>
              <a:t> de </a:t>
            </a:r>
            <a:r>
              <a:rPr lang="da-DK" dirty="0" err="1">
                <a:solidFill>
                  <a:schemeClr val="accent1"/>
                </a:solidFill>
              </a:rPr>
              <a:t>autobús</a:t>
            </a:r>
            <a:r>
              <a:rPr lang="da-DK" dirty="0">
                <a:solidFill>
                  <a:schemeClr val="accent1"/>
                </a:solidFill>
              </a:rPr>
              <a:t> </a:t>
            </a:r>
            <a:r>
              <a:rPr lang="da-DK" dirty="0"/>
              <a:t>y </a:t>
            </a:r>
            <a:r>
              <a:rPr lang="da-DK" dirty="0" err="1"/>
              <a:t>tiene</a:t>
            </a:r>
            <a:r>
              <a:rPr lang="da-DK" dirty="0"/>
              <a:t> </a:t>
            </a:r>
            <a:r>
              <a:rPr lang="da-DK" dirty="0" err="1"/>
              <a:t>que</a:t>
            </a:r>
            <a:r>
              <a:rPr lang="da-DK" dirty="0"/>
              <a:t> </a:t>
            </a:r>
            <a:r>
              <a:rPr lang="da-DK" dirty="0" err="1"/>
              <a:t>pasar</a:t>
            </a:r>
            <a:r>
              <a:rPr lang="da-DK" dirty="0"/>
              <a:t> </a:t>
            </a:r>
            <a:r>
              <a:rPr lang="da-DK" dirty="0" err="1"/>
              <a:t>una</a:t>
            </a:r>
            <a:r>
              <a:rPr lang="da-DK" dirty="0"/>
              <a:t> </a:t>
            </a:r>
            <a:r>
              <a:rPr lang="da-DK" dirty="0" err="1"/>
              <a:t>larga</a:t>
            </a:r>
            <a:r>
              <a:rPr lang="da-DK" dirty="0"/>
              <a:t> </a:t>
            </a:r>
            <a:r>
              <a:rPr lang="da-DK" dirty="0" err="1"/>
              <a:t>temporada</a:t>
            </a:r>
            <a:r>
              <a:rPr lang="da-DK" dirty="0"/>
              <a:t> en el hospital.</a:t>
            </a:r>
          </a:p>
          <a:p>
            <a:r>
              <a:rPr lang="da-DK" dirty="0"/>
              <a:t>En el </a:t>
            </a:r>
            <a:r>
              <a:rPr lang="da-DK" dirty="0" err="1"/>
              <a:t>resto</a:t>
            </a:r>
            <a:r>
              <a:rPr lang="da-DK" dirty="0"/>
              <a:t> de </a:t>
            </a:r>
            <a:r>
              <a:rPr lang="da-DK" dirty="0" err="1"/>
              <a:t>su</a:t>
            </a:r>
            <a:r>
              <a:rPr lang="da-DK" dirty="0"/>
              <a:t> </a:t>
            </a:r>
            <a:r>
              <a:rPr lang="da-DK" dirty="0" err="1"/>
              <a:t>vida</a:t>
            </a:r>
            <a:r>
              <a:rPr lang="da-DK" dirty="0"/>
              <a:t> </a:t>
            </a:r>
            <a:r>
              <a:rPr lang="da-DK" dirty="0" err="1"/>
              <a:t>tiene</a:t>
            </a:r>
            <a:r>
              <a:rPr lang="da-DK" dirty="0"/>
              <a:t> </a:t>
            </a:r>
            <a:r>
              <a:rPr lang="da-DK" dirty="0" err="1"/>
              <a:t>un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</a:t>
            </a:r>
            <a:r>
              <a:rPr lang="da-DK" dirty="0" err="1"/>
              <a:t>constante</a:t>
            </a:r>
            <a:r>
              <a:rPr lang="da-DK" dirty="0"/>
              <a:t> en la </a:t>
            </a:r>
            <a:r>
              <a:rPr lang="da-DK" dirty="0" err="1"/>
              <a:t>columna</a:t>
            </a:r>
            <a:r>
              <a:rPr lang="da-DK" dirty="0"/>
              <a:t> </a:t>
            </a:r>
            <a:r>
              <a:rPr lang="da-DK" dirty="0" err="1"/>
              <a:t>vertebral</a:t>
            </a:r>
            <a:r>
              <a:rPr lang="da-DK" dirty="0"/>
              <a:t>.</a:t>
            </a:r>
          </a:p>
          <a:p>
            <a:r>
              <a:rPr lang="da-DK" dirty="0"/>
              <a:t>Una </a:t>
            </a:r>
            <a:r>
              <a:rPr lang="da-DK" dirty="0" err="1"/>
              <a:t>consecuencia</a:t>
            </a:r>
            <a:r>
              <a:rPr lang="da-DK" dirty="0"/>
              <a:t> del </a:t>
            </a:r>
            <a:r>
              <a:rPr lang="da-DK" dirty="0" err="1"/>
              <a:t>accidente</a:t>
            </a:r>
            <a:r>
              <a:rPr lang="da-DK" dirty="0"/>
              <a:t> es </a:t>
            </a:r>
            <a:r>
              <a:rPr lang="da-DK" dirty="0" err="1"/>
              <a:t>que</a:t>
            </a:r>
            <a:r>
              <a:rPr lang="da-DK" dirty="0"/>
              <a:t> </a:t>
            </a:r>
            <a:r>
              <a:rPr lang="da-DK" dirty="0" err="1"/>
              <a:t>sufre</a:t>
            </a:r>
            <a:r>
              <a:rPr lang="da-DK" dirty="0"/>
              <a:t> </a:t>
            </a:r>
            <a:r>
              <a:rPr lang="da-DK" dirty="0" err="1"/>
              <a:t>muchos</a:t>
            </a:r>
            <a:r>
              <a:rPr lang="da-DK" dirty="0"/>
              <a:t> </a:t>
            </a:r>
            <a:r>
              <a:rPr lang="da-DK" dirty="0" err="1">
                <a:solidFill>
                  <a:schemeClr val="accent1"/>
                </a:solidFill>
              </a:rPr>
              <a:t>abortos</a:t>
            </a:r>
            <a:r>
              <a:rPr lang="da-DK" dirty="0"/>
              <a:t>.</a:t>
            </a:r>
          </a:p>
          <a:p>
            <a:r>
              <a:rPr lang="da-DK" dirty="0" err="1"/>
              <a:t>Nunca</a:t>
            </a:r>
            <a:r>
              <a:rPr lang="da-DK" dirty="0"/>
              <a:t> </a:t>
            </a:r>
            <a:r>
              <a:rPr lang="da-DK" dirty="0" err="1"/>
              <a:t>conseguía</a:t>
            </a:r>
            <a:r>
              <a:rPr lang="da-DK" dirty="0"/>
              <a:t> </a:t>
            </a:r>
            <a:r>
              <a:rPr lang="da-DK" dirty="0" err="1"/>
              <a:t>tener</a:t>
            </a:r>
            <a:r>
              <a:rPr lang="da-DK" dirty="0"/>
              <a:t> </a:t>
            </a:r>
            <a:r>
              <a:rPr lang="da-DK" dirty="0" err="1"/>
              <a:t>hijos</a:t>
            </a:r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634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ågesp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TM04033937[[fn=Tågespor]]</Template>
  <TotalTime>20594</TotalTime>
  <Words>472</Words>
  <Application>Microsoft Macintosh PowerPoint</Application>
  <PresentationFormat>Widescreen</PresentationFormat>
  <Paragraphs>56</Paragraphs>
  <Slides>11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Tågespor</vt:lpstr>
      <vt:lpstr>Frida kahlo</vt:lpstr>
      <vt:lpstr>La vida de Frida</vt:lpstr>
      <vt:lpstr>La familia de frida</vt:lpstr>
      <vt:lpstr>Una foto de la familia</vt:lpstr>
      <vt:lpstr>La infancia de Frida</vt:lpstr>
      <vt:lpstr>La juventud de Frida</vt:lpstr>
      <vt:lpstr>Diego rivera</vt:lpstr>
      <vt:lpstr>Frida y Diego</vt:lpstr>
      <vt:lpstr>Las tragedias de frida</vt:lpstr>
      <vt:lpstr>El arte de frida</vt:lpstr>
      <vt:lpstr>La cita más famosa de frida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 kahlo</dc:title>
  <dc:creator>Mia Egholm Wendelboe</dc:creator>
  <cp:lastModifiedBy>Louise Tyrrestrup Iversen</cp:lastModifiedBy>
  <cp:revision>16</cp:revision>
  <dcterms:created xsi:type="dcterms:W3CDTF">2017-01-22T18:17:41Z</dcterms:created>
  <dcterms:modified xsi:type="dcterms:W3CDTF">2023-11-06T13:27:13Z</dcterms:modified>
</cp:coreProperties>
</file>