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4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Mølgaard" userId="59186f09-546c-401d-bd38-82b21b3a2427" providerId="ADAL" clId="{A4652E9E-F881-4D96-9742-309E9DA79A8B}"/>
    <pc:docChg chg="custSel modSld">
      <pc:chgData name="Lene Mølgaard" userId="59186f09-546c-401d-bd38-82b21b3a2427" providerId="ADAL" clId="{A4652E9E-F881-4D96-9742-309E9DA79A8B}" dt="2024-02-15T10:20:05.816" v="43" actId="20577"/>
      <pc:docMkLst>
        <pc:docMk/>
      </pc:docMkLst>
      <pc:sldChg chg="modSp mod">
        <pc:chgData name="Lene Mølgaard" userId="59186f09-546c-401d-bd38-82b21b3a2427" providerId="ADAL" clId="{A4652E9E-F881-4D96-9742-309E9DA79A8B}" dt="2024-02-15T10:19:29.213" v="13" actId="5793"/>
        <pc:sldMkLst>
          <pc:docMk/>
          <pc:sldMk cId="1484591698" sldId="259"/>
        </pc:sldMkLst>
      </pc:sldChg>
      <pc:sldChg chg="modSp mod">
        <pc:chgData name="Lene Mølgaard" userId="59186f09-546c-401d-bd38-82b21b3a2427" providerId="ADAL" clId="{A4652E9E-F881-4D96-9742-309E9DA79A8B}" dt="2024-02-15T10:20:05.816" v="43" actId="20577"/>
        <pc:sldMkLst>
          <pc:docMk/>
          <pc:sldMk cId="3939097639" sldId="260"/>
        </pc:sldMkLst>
      </pc:sldChg>
    </pc:docChg>
  </pc:docChgLst>
  <pc:docChgLst>
    <pc:chgData name="Lene Mølgaard" userId="59186f09-546c-401d-bd38-82b21b3a2427" providerId="ADAL" clId="{51492CB8-C822-42C0-8500-9FCB8E31A06B}"/>
    <pc:docChg chg="custSel addSld modSld">
      <pc:chgData name="Lene Mølgaard" userId="59186f09-546c-401d-bd38-82b21b3a2427" providerId="ADAL" clId="{51492CB8-C822-42C0-8500-9FCB8E31A06B}" dt="2025-02-10T08:00:39.341" v="74" actId="20577"/>
      <pc:docMkLst>
        <pc:docMk/>
      </pc:docMkLst>
      <pc:sldChg chg="modSp new mod">
        <pc:chgData name="Lene Mølgaard" userId="59186f09-546c-401d-bd38-82b21b3a2427" providerId="ADAL" clId="{51492CB8-C822-42C0-8500-9FCB8E31A06B}" dt="2025-02-10T08:00:39.341" v="74" actId="20577"/>
        <pc:sldMkLst>
          <pc:docMk/>
          <pc:sldMk cId="3398030298" sldId="265"/>
        </pc:sldMkLst>
        <pc:spChg chg="mod">
          <ac:chgData name="Lene Mølgaard" userId="59186f09-546c-401d-bd38-82b21b3a2427" providerId="ADAL" clId="{51492CB8-C822-42C0-8500-9FCB8E31A06B}" dt="2025-02-10T08:00:39.341" v="74" actId="20577"/>
          <ac:spMkLst>
            <pc:docMk/>
            <pc:sldMk cId="3398030298" sldId="265"/>
            <ac:spMk id="2" creationId="{E3B069D8-5E54-048B-9CDB-D7E8D6C2F045}"/>
          </ac:spMkLst>
        </pc:spChg>
        <pc:spChg chg="mod">
          <ac:chgData name="Lene Mølgaard" userId="59186f09-546c-401d-bd38-82b21b3a2427" providerId="ADAL" clId="{51492CB8-C822-42C0-8500-9FCB8E31A06B}" dt="2025-02-10T08:00:32.172" v="65" actId="20577"/>
          <ac:spMkLst>
            <pc:docMk/>
            <pc:sldMk cId="3398030298" sldId="265"/>
            <ac:spMk id="3" creationId="{AC856665-B110-C9F4-A170-DE7C422A4A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718CC3-9C5F-4D57-8E41-C3B4FDC56B16}" type="datetimeFigureOut">
              <a:rPr lang="da-DK" smtClean="0"/>
              <a:t>10-02-2025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146AAE4-16CF-4482-A3E1-C554323A5912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Renæssancen, Shakespeare og Romeo og Julie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996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Renæssancens moderne menneskesyn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NØGLEORD FOR RENÆSSANCENS MODERNE MENNESKESYN:</a:t>
            </a:r>
          </a:p>
          <a:p>
            <a:pPr lvl="1"/>
            <a:r>
              <a:rPr lang="da-DK" dirty="0"/>
              <a:t>Humanisme (mennesket i centrum)</a:t>
            </a:r>
          </a:p>
          <a:p>
            <a:pPr lvl="1"/>
            <a:r>
              <a:rPr lang="da-DK" dirty="0"/>
              <a:t>Individualisme - Individets fødsel 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Romeo og Julie handler </a:t>
            </a:r>
            <a:r>
              <a:rPr lang="da-DK" dirty="0">
                <a:solidFill>
                  <a:schemeClr val="tx1"/>
                </a:solidFill>
              </a:rPr>
              <a:t>om</a:t>
            </a:r>
            <a:r>
              <a:rPr lang="da-DK" b="1" dirty="0">
                <a:solidFill>
                  <a:srgbClr val="C00000"/>
                </a:solidFill>
              </a:rPr>
              <a:t> kærlighed i individualiseret form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028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069D8-5E54-048B-9CDB-D7E8D6C2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Hvorfor Shakespeare </a:t>
            </a:r>
            <a:r>
              <a:rPr lang="da-DK" dirty="0"/>
              <a:t>i dansk??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856665-B110-C9F4-A170-DE7C422A4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læser verdenslitteratur i oversættelse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9803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Romeo og Julie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Første gang udgivet i 1597</a:t>
            </a:r>
          </a:p>
          <a:p>
            <a:r>
              <a:rPr lang="da-DK" dirty="0"/>
              <a:t>Forfatter: William Shakespeare</a:t>
            </a:r>
          </a:p>
          <a:p>
            <a:r>
              <a:rPr lang="da-DK" dirty="0"/>
              <a:t>Periode: renæssancen (sen-renæssance)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18612"/>
            <a:ext cx="1669121" cy="25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896491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7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Shakespeare?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Født i England 1564, død 1616</a:t>
            </a:r>
          </a:p>
          <a:p>
            <a:r>
              <a:rPr lang="da-DK" dirty="0"/>
              <a:t>Både skuespiller og dramatiker, medlem af teatertruppen ”The </a:t>
            </a:r>
            <a:r>
              <a:rPr lang="da-DK" dirty="0" err="1"/>
              <a:t>Chamberlain’s</a:t>
            </a:r>
            <a:r>
              <a:rPr lang="da-DK" dirty="0"/>
              <a:t> Men” – senere ”</a:t>
            </a:r>
            <a:r>
              <a:rPr lang="da-DK" dirty="0" err="1"/>
              <a:t>King’s</a:t>
            </a:r>
            <a:r>
              <a:rPr lang="da-DK" dirty="0"/>
              <a:t> men” da de blev tilknyttet kongen.</a:t>
            </a:r>
          </a:p>
          <a:p>
            <a:r>
              <a:rPr lang="da-DK" dirty="0"/>
              <a:t>Skrev 34 teaterstykker – både komedier,  tragedier, romancer og historiske spil. Desuden digte</a:t>
            </a:r>
          </a:p>
          <a:p>
            <a:r>
              <a:rPr lang="da-DK" dirty="0"/>
              <a:t>S var folkelig og populær, </a:t>
            </a:r>
          </a:p>
          <a:p>
            <a:r>
              <a:rPr lang="da-DK" dirty="0"/>
              <a:t>alle samfundslag gik i teateret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98932"/>
            <a:ext cx="1796801" cy="23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5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stadig relevant?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Skriver om helt grundlæggende </a:t>
            </a:r>
            <a:r>
              <a:rPr lang="da-DK" b="1" dirty="0"/>
              <a:t>almenmenneskelige</a:t>
            </a:r>
            <a:r>
              <a:rPr lang="da-DK" dirty="0"/>
              <a:t> tematikker, fx:</a:t>
            </a:r>
          </a:p>
          <a:p>
            <a:pPr lvl="1"/>
            <a:r>
              <a:rPr lang="da-DK" dirty="0"/>
              <a:t>Magt</a:t>
            </a:r>
          </a:p>
          <a:p>
            <a:pPr lvl="1"/>
            <a:r>
              <a:rPr lang="da-DK" dirty="0"/>
              <a:t>Familierelationer</a:t>
            </a:r>
          </a:p>
          <a:p>
            <a:pPr lvl="1"/>
            <a:r>
              <a:rPr lang="da-DK" dirty="0"/>
              <a:t>lykke og ulykke</a:t>
            </a:r>
          </a:p>
          <a:p>
            <a:pPr lvl="1"/>
            <a:r>
              <a:rPr lang="da-DK" dirty="0"/>
              <a:t>Jalousi</a:t>
            </a:r>
          </a:p>
          <a:p>
            <a:pPr lvl="1"/>
            <a:r>
              <a:rPr lang="da-DK" dirty="0"/>
              <a:t>Vrede</a:t>
            </a:r>
          </a:p>
          <a:p>
            <a:pPr lvl="1"/>
            <a:r>
              <a:rPr lang="da-DK" dirty="0"/>
              <a:t>Utaknemmelighed</a:t>
            </a:r>
          </a:p>
          <a:p>
            <a:pPr lvl="1"/>
            <a:r>
              <a:rPr lang="da-DK" dirty="0"/>
              <a:t>Kærlighed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459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Menneskesynet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Et grundlæggende skifte i synet på mennesket i renæssancen</a:t>
            </a:r>
          </a:p>
          <a:p>
            <a:r>
              <a:rPr lang="da-DK" dirty="0"/>
              <a:t>Shakespeares stykker er ikke religiøse. </a:t>
            </a:r>
          </a:p>
          <a:p>
            <a:r>
              <a:rPr lang="da-DK" dirty="0"/>
              <a:t>Verdsliggørelse af dramatikken. </a:t>
            </a:r>
          </a:p>
          <a:p>
            <a:r>
              <a:rPr lang="da-DK" dirty="0"/>
              <a:t>Mennesket i centrum hos Shakespeare, ikke Gud = HUMANISME</a:t>
            </a:r>
          </a:p>
          <a:p>
            <a:r>
              <a:rPr lang="da-DK" dirty="0"/>
              <a:t>Gud blander sig ikke, der findes aldrig en religiøs løsning på stykkernes dramatiske konflikter, og Gud er aldrig igangsætter af disse.</a:t>
            </a:r>
          </a:p>
        </p:txBody>
      </p:sp>
    </p:spTree>
    <p:extLst>
      <p:ext uri="{BB962C8B-B14F-4D97-AF65-F5344CB8AC3E}">
        <p14:creationId xmlns:p14="http://schemas.microsoft.com/office/powerpoint/2010/main" val="393909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81608" cy="426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8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Fra middelalder til renæssance</a:t>
            </a:r>
          </a:p>
        </p:txBody>
      </p:sp>
      <p:pic>
        <p:nvPicPr>
          <p:cNvPr id="1028" name="Picture 4" descr="Billedresultat for Ã¥by krucifik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06" y="1700808"/>
            <a:ext cx="321635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3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300" b="1" dirty="0"/>
              <a:t>Middelalder</a:t>
            </a:r>
            <a:r>
              <a:rPr lang="da-DK" sz="1800" dirty="0"/>
              <a:t>(500-1400) </a:t>
            </a:r>
            <a:r>
              <a:rPr lang="da-DK" sz="2300" dirty="0"/>
              <a:t>vs </a:t>
            </a:r>
            <a:r>
              <a:rPr lang="da-DK" sz="2300" b="1" dirty="0"/>
              <a:t>Renæssance</a:t>
            </a:r>
            <a:r>
              <a:rPr lang="da-DK" sz="1800" dirty="0"/>
              <a:t>(1400-1600)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a-DK" sz="2200" dirty="0"/>
              <a:t>Flade kroppe, ikke-fysiske</a:t>
            </a:r>
          </a:p>
          <a:p>
            <a:r>
              <a:rPr lang="da-DK" sz="2200" dirty="0"/>
              <a:t>Kropsforskrækkelse</a:t>
            </a:r>
          </a:p>
          <a:p>
            <a:r>
              <a:rPr lang="da-DK" sz="2200" dirty="0"/>
              <a:t>Sjæl VERSUS krop</a:t>
            </a:r>
          </a:p>
          <a:p>
            <a:r>
              <a:rPr lang="da-DK" sz="2200" dirty="0" err="1"/>
              <a:t>Msks</a:t>
            </a:r>
            <a:r>
              <a:rPr lang="da-DK" sz="2200" dirty="0"/>
              <a:t> syndighed</a:t>
            </a:r>
          </a:p>
          <a:p>
            <a:r>
              <a:rPr lang="da-DK" sz="2200" dirty="0"/>
              <a:t>Skulptur bundet til baggrund</a:t>
            </a:r>
          </a:p>
          <a:p>
            <a:r>
              <a:rPr lang="da-DK" sz="2200" dirty="0"/>
              <a:t>Gud i centrum	</a:t>
            </a:r>
          </a:p>
          <a:p>
            <a:r>
              <a:rPr lang="da-DK" sz="2200" dirty="0"/>
              <a:t>Det kirkelige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a-DK" sz="2200" dirty="0"/>
              <a:t>Fyldige, idealistiske kroppe</a:t>
            </a:r>
          </a:p>
          <a:p>
            <a:r>
              <a:rPr lang="da-DK" sz="2200" dirty="0"/>
              <a:t>Kropsdyrkelse </a:t>
            </a:r>
          </a:p>
          <a:p>
            <a:r>
              <a:rPr lang="da-DK" sz="2200" dirty="0"/>
              <a:t>Sjæl OG krop</a:t>
            </a:r>
          </a:p>
          <a:p>
            <a:r>
              <a:rPr lang="da-DK" sz="2200" dirty="0" err="1"/>
              <a:t>Msks</a:t>
            </a:r>
            <a:r>
              <a:rPr lang="da-DK" sz="2200" dirty="0"/>
              <a:t> storhed</a:t>
            </a:r>
          </a:p>
          <a:p>
            <a:r>
              <a:rPr lang="da-DK" sz="2200" dirty="0"/>
              <a:t>Friskulpturer – første siden antikken</a:t>
            </a:r>
          </a:p>
          <a:p>
            <a:r>
              <a:rPr lang="da-DK" sz="2200" dirty="0"/>
              <a:t>Mennesket i centrum</a:t>
            </a:r>
          </a:p>
          <a:p>
            <a:r>
              <a:rPr lang="da-DK" sz="2200" dirty="0"/>
              <a:t>= HUMANISME</a:t>
            </a:r>
          </a:p>
        </p:txBody>
      </p:sp>
    </p:spTree>
    <p:extLst>
      <p:ext uri="{BB962C8B-B14F-4D97-AF65-F5344CB8AC3E}">
        <p14:creationId xmlns:p14="http://schemas.microsoft.com/office/powerpoint/2010/main" val="1472532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653</TotalTime>
  <Words>255</Words>
  <Application>Microsoft Office PowerPoint</Application>
  <PresentationFormat>Skærmshow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Austin</vt:lpstr>
      <vt:lpstr>Renæssancen, Shakespeare og Romeo og Julie</vt:lpstr>
      <vt:lpstr>Hvorfor Shakespeare i dansk??</vt:lpstr>
      <vt:lpstr>Romeo og Julie</vt:lpstr>
      <vt:lpstr>Hvem er Shakespeare?</vt:lpstr>
      <vt:lpstr>Hvorfor stadig relevant?</vt:lpstr>
      <vt:lpstr>Menneskesynet</vt:lpstr>
      <vt:lpstr>PowerPoint-præsentation</vt:lpstr>
      <vt:lpstr>Fra middelalder til renæssance</vt:lpstr>
      <vt:lpstr>Middelalder(500-1400) vs Renæssance(1400-1600)</vt:lpstr>
      <vt:lpstr>Renæssancens moderne menneskesyn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Renæssancen, Shakespeare og Romeo og Julie</dc:title>
  <dc:creator>Lene</dc:creator>
  <cp:lastModifiedBy>Lene Mølgaard</cp:lastModifiedBy>
  <cp:revision>7</cp:revision>
  <dcterms:created xsi:type="dcterms:W3CDTF">2018-12-04T09:17:37Z</dcterms:created>
  <dcterms:modified xsi:type="dcterms:W3CDTF">2025-02-10T08:00:39Z</dcterms:modified>
</cp:coreProperties>
</file>