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øger Dith Dige" initials="TDD" lastIdx="1" clrIdx="0">
    <p:extLst>
      <p:ext uri="{19B8F6BF-5375-455C-9EA6-DF929625EA0E}">
        <p15:presenceInfo xmlns:p15="http://schemas.microsoft.com/office/powerpoint/2012/main" userId="S::thoe0053@fjerritslev-gym.dk::a0b34298-82cb-4551-9d93-7c11ebc84b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9A98F-7BC7-422B-9FC7-C86528771246}" v="34" dt="2021-04-13T07:54:3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B089A98F-7BC7-422B-9FC7-C86528771246}"/>
    <pc:docChg chg="undo custSel addSld delSld modSld">
      <pc:chgData name="Thøger Dith Dige" userId="a0b34298-82cb-4551-9d93-7c11ebc84b40" providerId="ADAL" clId="{B089A98F-7BC7-422B-9FC7-C86528771246}" dt="2021-04-13T07:59:46.671" v="66" actId="2711"/>
      <pc:docMkLst>
        <pc:docMk/>
      </pc:docMkLst>
      <pc:sldChg chg="addSp delSp modSp new mod setBg addCm delCm">
        <pc:chgData name="Thøger Dith Dige" userId="a0b34298-82cb-4551-9d93-7c11ebc84b40" providerId="ADAL" clId="{B089A98F-7BC7-422B-9FC7-C86528771246}" dt="2021-04-13T07:59:46.671" v="66" actId="2711"/>
        <pc:sldMkLst>
          <pc:docMk/>
          <pc:sldMk cId="2934904" sldId="259"/>
        </pc:sldMkLst>
        <pc:spChg chg="add mod">
          <ac:chgData name="Thøger Dith Dige" userId="a0b34298-82cb-4551-9d93-7c11ebc84b40" providerId="ADAL" clId="{B089A98F-7BC7-422B-9FC7-C86528771246}" dt="2021-04-13T07:59:46.671" v="66" actId="2711"/>
          <ac:spMkLst>
            <pc:docMk/>
            <pc:sldMk cId="2934904" sldId="259"/>
            <ac:spMk id="4" creationId="{FC0266C9-36F5-4277-B7FB-2A9E5DC22EFA}"/>
          </ac:spMkLst>
        </pc:spChg>
        <pc:spChg chg="add del">
          <ac:chgData name="Thøger Dith Dige" userId="a0b34298-82cb-4551-9d93-7c11ebc84b40" providerId="ADAL" clId="{B089A98F-7BC7-422B-9FC7-C86528771246}" dt="2021-04-13T07:48:39.029" v="34" actId="26606"/>
          <ac:spMkLst>
            <pc:docMk/>
            <pc:sldMk cId="2934904" sldId="259"/>
            <ac:spMk id="71" creationId="{AB8C311F-7253-4AED-9701-7FC0708C41C7}"/>
          </ac:spMkLst>
        </pc:spChg>
        <pc:spChg chg="add del">
          <ac:chgData name="Thøger Dith Dige" userId="a0b34298-82cb-4551-9d93-7c11ebc84b40" providerId="ADAL" clId="{B089A98F-7BC7-422B-9FC7-C86528771246}" dt="2021-04-13T07:48:39.029" v="34" actId="26606"/>
          <ac:spMkLst>
            <pc:docMk/>
            <pc:sldMk cId="2934904" sldId="259"/>
            <ac:spMk id="73" creationId="{E2384209-CB15-4CDF-9D31-C44FD9A3F20D}"/>
          </ac:spMkLst>
        </pc:spChg>
        <pc:spChg chg="add del">
          <ac:chgData name="Thøger Dith Dige" userId="a0b34298-82cb-4551-9d93-7c11ebc84b40" providerId="ADAL" clId="{B089A98F-7BC7-422B-9FC7-C86528771246}" dt="2021-04-13T07:48:39.029" v="34" actId="26606"/>
          <ac:spMkLst>
            <pc:docMk/>
            <pc:sldMk cId="2934904" sldId="259"/>
            <ac:spMk id="75" creationId="{2633B3B5-CC90-43F0-8714-D31D1F3F0209}"/>
          </ac:spMkLst>
        </pc:spChg>
        <pc:spChg chg="add del">
          <ac:chgData name="Thøger Dith Dige" userId="a0b34298-82cb-4551-9d93-7c11ebc84b40" providerId="ADAL" clId="{B089A98F-7BC7-422B-9FC7-C86528771246}" dt="2021-04-13T07:48:39.029" v="34" actId="26606"/>
          <ac:spMkLst>
            <pc:docMk/>
            <pc:sldMk cId="2934904" sldId="259"/>
            <ac:spMk id="77" creationId="{A8D57A06-A426-446D-B02C-A2DC6B62E45E}"/>
          </ac:spMkLst>
        </pc:spChg>
        <pc:picChg chg="add mod">
          <ac:chgData name="Thøger Dith Dige" userId="a0b34298-82cb-4551-9d93-7c11ebc84b40" providerId="ADAL" clId="{B089A98F-7BC7-422B-9FC7-C86528771246}" dt="2021-04-13T07:53:44.311" v="46" actId="1076"/>
          <ac:picMkLst>
            <pc:docMk/>
            <pc:sldMk cId="2934904" sldId="259"/>
            <ac:picMk id="4098" creationId="{2855E4E8-8101-4A3D-86D8-C91B6443412B}"/>
          </ac:picMkLst>
        </pc:picChg>
        <pc:cxnChg chg="add mod">
          <ac:chgData name="Thøger Dith Dige" userId="a0b34298-82cb-4551-9d93-7c11ebc84b40" providerId="ADAL" clId="{B089A98F-7BC7-422B-9FC7-C86528771246}" dt="2021-04-13T07:55:39.102" v="61" actId="14100"/>
          <ac:cxnSpMkLst>
            <pc:docMk/>
            <pc:sldMk cId="2934904" sldId="259"/>
            <ac:cxnSpMk id="3" creationId="{FC23BF47-5893-4809-AC3F-5040742F86AD}"/>
          </ac:cxnSpMkLst>
        </pc:cxnChg>
      </pc:sldChg>
      <pc:sldChg chg="addSp delSp modSp new del mod setBg">
        <pc:chgData name="Thøger Dith Dige" userId="a0b34298-82cb-4551-9d93-7c11ebc84b40" providerId="ADAL" clId="{B089A98F-7BC7-422B-9FC7-C86528771246}" dt="2021-04-13T07:50:52.935" v="38" actId="47"/>
        <pc:sldMkLst>
          <pc:docMk/>
          <pc:sldMk cId="546630068" sldId="260"/>
        </pc:sldMkLst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73" creationId="{AB8C311F-7253-4AED-9701-7FC0708C41C7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75" creationId="{E2384209-CB15-4CDF-9D31-C44FD9A3F20D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77" creationId="{2633B3B5-CC90-43F0-8714-D31D1F3F0209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79" creationId="{A8D57A06-A426-446D-B02C-A2DC6B62E45E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137" creationId="{AB8C311F-7253-4AED-9701-7FC0708C41C7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139" creationId="{E2384209-CB15-4CDF-9D31-C44FD9A3F20D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141" creationId="{2633B3B5-CC90-43F0-8714-D31D1F3F0209}"/>
          </ac:spMkLst>
        </pc:spChg>
        <pc:spChg chg="add del">
          <ac:chgData name="Thøger Dith Dige" userId="a0b34298-82cb-4551-9d93-7c11ebc84b40" providerId="ADAL" clId="{B089A98F-7BC7-422B-9FC7-C86528771246}" dt="2021-04-13T07:45:41.448" v="25" actId="26606"/>
          <ac:spMkLst>
            <pc:docMk/>
            <pc:sldMk cId="546630068" sldId="260"/>
            <ac:spMk id="143" creationId="{A8D57A06-A426-446D-B02C-A2DC6B62E45E}"/>
          </ac:spMkLst>
        </pc:spChg>
        <pc:picChg chg="add mod">
          <ac:chgData name="Thøger Dith Dige" userId="a0b34298-82cb-4551-9d93-7c11ebc84b40" providerId="ADAL" clId="{B089A98F-7BC7-422B-9FC7-C86528771246}" dt="2021-04-13T07:49:08.385" v="37"/>
          <ac:picMkLst>
            <pc:docMk/>
            <pc:sldMk cId="546630068" sldId="260"/>
            <ac:picMk id="13" creationId="{43C642FA-9B6B-4B6E-8B2A-AEBEF445D061}"/>
          </ac:picMkLst>
        </pc:picChg>
        <pc:picChg chg="add del mod">
          <ac:chgData name="Thøger Dith Dige" userId="a0b34298-82cb-4551-9d93-7c11ebc84b40" providerId="ADAL" clId="{B089A98F-7BC7-422B-9FC7-C86528771246}" dt="2021-04-13T07:43:16.870" v="11" actId="478"/>
          <ac:picMkLst>
            <pc:docMk/>
            <pc:sldMk cId="546630068" sldId="260"/>
            <ac:picMk id="5122" creationId="{02282239-CFA9-49CD-9E58-47C06B4BF4E4}"/>
          </ac:picMkLst>
        </pc:picChg>
        <pc:picChg chg="add del mod">
          <ac:chgData name="Thøger Dith Dige" userId="a0b34298-82cb-4551-9d93-7c11ebc84b40" providerId="ADAL" clId="{B089A98F-7BC7-422B-9FC7-C86528771246}" dt="2021-04-13T07:49:04.038" v="36" actId="478"/>
          <ac:picMkLst>
            <pc:docMk/>
            <pc:sldMk cId="546630068" sldId="260"/>
            <ac:picMk id="5124" creationId="{8260C1AF-8648-4AE6-B1C3-2424BAA763B3}"/>
          </ac:picMkLst>
        </pc:picChg>
        <pc:cxnChg chg="add del">
          <ac:chgData name="Thøger Dith Dige" userId="a0b34298-82cb-4551-9d93-7c11ebc84b40" providerId="ADAL" clId="{B089A98F-7BC7-422B-9FC7-C86528771246}" dt="2021-04-13T07:35:33.316" v="10" actId="26606"/>
          <ac:cxnSpMkLst>
            <pc:docMk/>
            <pc:sldMk cId="546630068" sldId="260"/>
            <ac:cxnSpMk id="71" creationId="{22F6364A-B358-4BEE-B158-0734D2C938D4}"/>
          </ac:cxnSpMkLst>
        </pc:cxnChg>
      </pc:sldChg>
      <pc:sldChg chg="add del">
        <pc:chgData name="Thøger Dith Dige" userId="a0b34298-82cb-4551-9d93-7c11ebc84b40" providerId="ADAL" clId="{B089A98F-7BC7-422B-9FC7-C86528771246}" dt="2021-04-13T07:48:35.463" v="33" actId="2890"/>
        <pc:sldMkLst>
          <pc:docMk/>
          <pc:sldMk cId="927271822" sldId="261"/>
        </pc:sldMkLst>
      </pc:sldChg>
      <pc:sldChg chg="add">
        <pc:chgData name="Thøger Dith Dige" userId="a0b34298-82cb-4551-9d93-7c11ebc84b40" providerId="ADAL" clId="{B089A98F-7BC7-422B-9FC7-C86528771246}" dt="2021-04-13T07:48:49.245" v="35" actId="2890"/>
        <pc:sldMkLst>
          <pc:docMk/>
          <pc:sldMk cId="214935342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A9565-5C66-4F9D-B493-2256F9A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8C8256-3C50-404B-A582-54E777C27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CA2B94-5320-4745-9D30-736C7F20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514CA7-C0D3-44F8-B6B1-C9AD89FF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752E8F-A9D0-48F7-A0D4-07DFD2D1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50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F30E3-9BDC-4DBD-A1FB-33ED5E23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946346C-BD07-42B7-BC80-ABC848FA8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61B7E8-2850-4F67-A9AF-C1C3C913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A8DA2D-87B0-4425-B2B7-59E98BBD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EDFD8E-09CE-4592-A743-5BA19299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7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90D4ACA-0E30-4690-A65D-24E987505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2EE1208-CAED-4AAB-9048-76B05826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1D94B2-BDE1-4F2B-B9E0-A7FEA58A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D22B1A-3C57-4DDF-B688-80444A95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F22D8B-C457-4BB8-A9A7-BA615093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A1B38-5283-4FAC-95AF-9B1EB19B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6484AB-5B44-45D3-A186-B6D9544F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FC7A12-E303-4A57-B015-EF168561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DC1B99-C152-40F4-AD83-2A94CD57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A2C31A-B743-46AE-ADD5-854B60B0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42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9D8F-CB17-4F80-A9AB-A5D2C267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FB8D7E-EC15-40AE-A59F-C44691E63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1086D9-5BCF-4B19-AAE1-82466C7B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9237F7-BB58-49A5-983D-09065624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E4D73D-4458-40E0-937A-F733EE39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0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DBAFD-EFEC-4106-8E61-2B09EB50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924682-5780-4C76-A6DD-4551234D8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10C999-68BE-4F0E-871D-7854B9E0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789191-101A-45A8-AD4D-D4E83ACC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CA6495-F54B-4BD3-8938-500D830F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16C867-F041-4359-BD79-81934635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0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FC1D9-78E8-4B73-8A5B-346A1A31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7E97BA-8204-4E8B-8E9B-61F7EC2BC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74B9B3-AC40-4286-85DC-A26F469D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AF8246-6BCB-4A51-8EEF-09B689483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A9B3EFE-F380-4237-A33D-A198C70B0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E537566-540C-43E6-BFDD-20B7A4CE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A7F1F90-8572-4D2F-8B5C-2C31C259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B973B45-EB82-4708-AFCD-0CAC71B4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26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A07D4-FD61-46FD-8353-D2B46F91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B124A0-C998-4FBE-87E6-8076A9F1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0EC72F9-2F76-44A6-B29E-117FCC6D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104FAB-17D9-40A3-AB27-604B173C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2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E7E249A-0F89-47BD-A6C3-FCF7CBA9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D6BC69-1638-4DB7-99E3-F09DEC61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EF65D8-1736-4C37-BB05-DE899B20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1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FB9F4-2E2C-4E6C-86FC-EFDE4F6F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CB6710-0F97-41B8-B049-BF277159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94DAF6-EB17-452B-8977-6E06FCB3E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6454D3-491C-4178-A615-820ADE12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1F2009-E46B-40C6-9075-2CC5346F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AC8A10-EC9F-46F0-A16F-563BC6A8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0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94D5F-B12A-48BE-B426-4E8F5BC8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5CD211F-4704-4A7E-A384-943A62398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3F78E93-F9CC-446C-A80D-E778F74E3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E06A82-A60A-4A7C-839D-C46617FF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36FB53-A20C-453C-A0AC-C9F39F8D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A847BA-3330-4B7F-AC25-3111804A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65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97D50BB-2FFC-4E60-899F-E8718DCE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928E15-B36E-47B6-ACD5-65C23DC97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4C5F79-A688-4C4D-97A7-CF50C090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9C27-1A7B-4BED-900A-FF9A4C802FC7}" type="datetimeFigureOut">
              <a:rPr lang="da-DK" smtClean="0"/>
              <a:t>13-04-2021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D732B9-ABB5-4C8F-9400-05B360A4F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502DCB-1225-42EA-9539-3D225B826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92CF-E6C3-4EA9-8210-689FB569E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609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A4DE4307-BDF3-4CB8-BB73-53E14EF99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F0933-2297-4442-8FBD-343B6120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r"/>
            <a:r>
              <a:rPr lang="da-DK" sz="5400">
                <a:solidFill>
                  <a:schemeClr val="bg1"/>
                </a:solidFill>
              </a:rPr>
              <a:t>Nyrerne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16B3BB1-B105-4FBF-9389-399CEA17F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>
                    <a:lumMod val="20000"/>
                    <a:lumOff val="80000"/>
                  </a:schemeClr>
                </a:solidFill>
              </a:rPr>
              <a:t>Funktion og opbygning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DF5670-13D2-4A5C-BF6B-6253F66E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64" y="2219863"/>
            <a:ext cx="10503470" cy="40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7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855E4E8-8101-4A3D-86D8-C91B64434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9" t="541" r="-8513" b="7048"/>
          <a:stretch/>
        </p:blipFill>
        <p:spPr bwMode="auto">
          <a:xfrm>
            <a:off x="916048" y="-9525"/>
            <a:ext cx="10359904" cy="68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FC23BF47-5893-4809-AC3F-5040742F86AD}"/>
              </a:ext>
            </a:extLst>
          </p:cNvPr>
          <p:cNvCxnSpPr>
            <a:cxnSpLocks/>
          </p:cNvCxnSpPr>
          <p:nvPr/>
        </p:nvCxnSpPr>
        <p:spPr>
          <a:xfrm flipH="1">
            <a:off x="2943225" y="6029325"/>
            <a:ext cx="1628775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FC0266C9-36F5-4277-B7FB-2A9E5DC22EFA}"/>
              </a:ext>
            </a:extLst>
          </p:cNvPr>
          <p:cNvSpPr txBox="1"/>
          <p:nvPr/>
        </p:nvSpPr>
        <p:spPr>
          <a:xfrm>
            <a:off x="1781175" y="595895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Palatino Linotype" panose="02040502050505030304" pitchFamily="18" charset="0"/>
                <a:cs typeface="Arial" panose="020B0604020202020204" pitchFamily="34" charset="0"/>
              </a:rPr>
              <a:t>Urinleder</a:t>
            </a:r>
          </a:p>
        </p:txBody>
      </p:sp>
    </p:spTree>
    <p:extLst>
      <p:ext uri="{BB962C8B-B14F-4D97-AF65-F5344CB8AC3E}">
        <p14:creationId xmlns:p14="http://schemas.microsoft.com/office/powerpoint/2010/main" val="293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260C1AF-8648-4AE6-B1C3-2424BAA76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16582" r="11131" b="2052"/>
          <a:stretch/>
        </p:blipFill>
        <p:spPr bwMode="auto">
          <a:xfrm>
            <a:off x="2123440" y="374172"/>
            <a:ext cx="7945119" cy="61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5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5AB395-550B-4F49-A770-0F7A621F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8" y="968518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da-DK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Nefronet</a:t>
            </a:r>
            <a:br>
              <a:rPr lang="da-D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da-DK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da-DK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Glomerulus</a:t>
            </a:r>
            <a:r>
              <a:rPr lang="da-DK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da-DK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nyretubulus</a:t>
            </a:r>
            <a:endParaRPr lang="da-DK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A6750-2293-4ED3-8732-368CE68CA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472" y="107845"/>
            <a:ext cx="4037839" cy="65469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3200" dirty="0" err="1"/>
              <a:t>Glomerulus</a:t>
            </a:r>
            <a:endParaRPr lang="da-DK" sz="3200" dirty="0"/>
          </a:p>
          <a:p>
            <a:r>
              <a:rPr lang="da-DK" sz="2400" dirty="0"/>
              <a:t>Udskillelse fra blodet</a:t>
            </a:r>
          </a:p>
          <a:p>
            <a:pPr lvl="1"/>
            <a:r>
              <a:rPr lang="da-DK" sz="2000" dirty="0"/>
              <a:t>Vand</a:t>
            </a:r>
          </a:p>
          <a:p>
            <a:pPr lvl="1"/>
            <a:r>
              <a:rPr lang="da-DK" sz="2000" dirty="0"/>
              <a:t>Næringsstoffer</a:t>
            </a:r>
          </a:p>
          <a:p>
            <a:pPr lvl="2"/>
            <a:r>
              <a:rPr lang="da-DK" sz="1600" dirty="0"/>
              <a:t>Fx aminosyrer, små proteiner, vitaminer, glukose. laktat</a:t>
            </a:r>
          </a:p>
          <a:p>
            <a:pPr lvl="1"/>
            <a:r>
              <a:rPr lang="da-DK" sz="2000" dirty="0"/>
              <a:t>Ioner</a:t>
            </a:r>
          </a:p>
          <a:p>
            <a:pPr lvl="2"/>
            <a:r>
              <a:rPr lang="da-DK" sz="1600" dirty="0"/>
              <a:t>Fx Na</a:t>
            </a:r>
            <a:r>
              <a:rPr lang="da-DK" sz="1600" baseline="30000" dirty="0"/>
              <a:t>+</a:t>
            </a:r>
            <a:r>
              <a:rPr lang="da-DK" sz="1600" dirty="0"/>
              <a:t>, K</a:t>
            </a:r>
            <a:r>
              <a:rPr lang="da-DK" sz="1600" baseline="30000" dirty="0"/>
              <a:t>+</a:t>
            </a:r>
            <a:r>
              <a:rPr lang="da-DK" sz="1600" dirty="0"/>
              <a:t>, NH</a:t>
            </a:r>
            <a:r>
              <a:rPr lang="da-DK" sz="1600" baseline="-25000" dirty="0"/>
              <a:t>4</a:t>
            </a:r>
            <a:r>
              <a:rPr lang="da-DK" sz="1600" baseline="30000" dirty="0"/>
              <a:t>+</a:t>
            </a:r>
            <a:r>
              <a:rPr lang="da-DK" sz="1600" dirty="0"/>
              <a:t>, Ca</a:t>
            </a:r>
            <a:r>
              <a:rPr lang="da-DK" sz="1600" baseline="30000" dirty="0"/>
              <a:t>2+</a:t>
            </a:r>
            <a:r>
              <a:rPr lang="da-DK" sz="1600" dirty="0"/>
              <a:t>, Cl</a:t>
            </a:r>
            <a:r>
              <a:rPr lang="da-DK" sz="1600" baseline="30000" dirty="0"/>
              <a:t>-</a:t>
            </a:r>
            <a:r>
              <a:rPr lang="da-DK" sz="1600" dirty="0"/>
              <a:t>, HCO</a:t>
            </a:r>
            <a:r>
              <a:rPr lang="da-DK" sz="1600" baseline="-25000" dirty="0"/>
              <a:t>3</a:t>
            </a:r>
            <a:r>
              <a:rPr lang="da-DK" sz="1600" baseline="30000" dirty="0"/>
              <a:t>-</a:t>
            </a:r>
            <a:endParaRPr lang="da-DK" sz="1600" dirty="0"/>
          </a:p>
          <a:p>
            <a:pPr lvl="1"/>
            <a:r>
              <a:rPr lang="da-DK" sz="2000" dirty="0"/>
              <a:t>Affaldsstoffer</a:t>
            </a:r>
          </a:p>
          <a:p>
            <a:pPr marL="457200" lvl="1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3200" dirty="0" err="1"/>
              <a:t>Nyretubulus</a:t>
            </a:r>
            <a:endParaRPr lang="da-DK" sz="3200" dirty="0"/>
          </a:p>
          <a:p>
            <a:r>
              <a:rPr lang="da-DK" sz="2400" dirty="0"/>
              <a:t>Genoptagelse</a:t>
            </a:r>
          </a:p>
          <a:p>
            <a:pPr lvl="1"/>
            <a:r>
              <a:rPr lang="da-DK" sz="2000" dirty="0"/>
              <a:t>Næringsstoffer</a:t>
            </a:r>
          </a:p>
          <a:p>
            <a:pPr lvl="1"/>
            <a:r>
              <a:rPr lang="da-DK" sz="2000" dirty="0"/>
              <a:t>Ioner</a:t>
            </a:r>
          </a:p>
          <a:p>
            <a:pPr lvl="1"/>
            <a:r>
              <a:rPr lang="da-DK" sz="2000" dirty="0"/>
              <a:t>Vand</a:t>
            </a:r>
          </a:p>
          <a:p>
            <a:pPr lvl="1"/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95BC3-1957-4831-98D7-29592CB82E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03" y="107845"/>
            <a:ext cx="3497857" cy="66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4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A9C02875-D457-4487-AAF9-C9DA51EED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47951" y="0"/>
            <a:ext cx="48999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1C23B-FEB5-44AE-9BEE-F5D43A69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79" y="190500"/>
            <a:ext cx="4359134" cy="5172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Genoptagelse</a:t>
            </a:r>
            <a:br>
              <a:rPr lang="da-DK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a-DK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------------------------------</a:t>
            </a:r>
            <a:br>
              <a:rPr lang="da-DK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da-DK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a-DK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Modstrømsprincippet</a:t>
            </a:r>
            <a:r>
              <a:rPr lang="da-DK" sz="3600" dirty="0">
                <a:solidFill>
                  <a:schemeClr val="bg1"/>
                </a:solidFill>
              </a:rPr>
              <a:t>:</a:t>
            </a:r>
            <a:r>
              <a:rPr lang="da-DK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da-DK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da-DK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a-DK" sz="3000" dirty="0">
                <a:solidFill>
                  <a:schemeClr val="bg1"/>
                </a:solidFill>
              </a:rPr>
              <a:t>B</a:t>
            </a:r>
            <a:r>
              <a:rPr lang="da-DK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lod og (præ)urin løber hver sin vej</a:t>
            </a:r>
            <a:r>
              <a:rPr lang="da-DK" sz="3000" dirty="0">
                <a:solidFill>
                  <a:schemeClr val="bg1"/>
                </a:solidFill>
              </a:rPr>
              <a:t>.</a:t>
            </a:r>
            <a:br>
              <a:rPr lang="da-DK" sz="3000" dirty="0">
                <a:solidFill>
                  <a:schemeClr val="bg1"/>
                </a:solidFill>
              </a:rPr>
            </a:br>
            <a:br>
              <a:rPr lang="da-DK" sz="3000" dirty="0">
                <a:solidFill>
                  <a:schemeClr val="bg1"/>
                </a:solidFill>
              </a:rPr>
            </a:br>
            <a:r>
              <a:rPr lang="da-DK" sz="3000" dirty="0">
                <a:solidFill>
                  <a:schemeClr val="bg1"/>
                </a:solidFill>
              </a:rPr>
              <a:t>B</a:t>
            </a:r>
            <a:r>
              <a:rPr lang="da-DK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lodets kapillærkar fletter sig omkring nyrerøret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E732A6-3D11-437B-897B-62A434E51E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/>
          <a:stretch/>
        </p:blipFill>
        <p:spPr bwMode="auto">
          <a:xfrm>
            <a:off x="1336023" y="585217"/>
            <a:ext cx="4854762" cy="55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9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F76719BBAC94EB7C64705CF811742" ma:contentTypeVersion="7" ma:contentTypeDescription="Opret et nyt dokument." ma:contentTypeScope="" ma:versionID="c95102e0517870306d872d1248b90616">
  <xsd:schema xmlns:xsd="http://www.w3.org/2001/XMLSchema" xmlns:xs="http://www.w3.org/2001/XMLSchema" xmlns:p="http://schemas.microsoft.com/office/2006/metadata/properties" xmlns:ns2="367b8d67-cda2-4beb-b9a9-a0b10e39360c" xmlns:ns3="9aeb995e-584c-46b4-884e-ba43962fd919" targetNamespace="http://schemas.microsoft.com/office/2006/metadata/properties" ma:root="true" ma:fieldsID="ef0ece5d6f13fa4a38f6ae45262b0da8" ns2:_="" ns3:_="">
    <xsd:import namespace="367b8d67-cda2-4beb-b9a9-a0b10e39360c"/>
    <xsd:import namespace="9aeb995e-584c-46b4-884e-ba43962fd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b8d67-cda2-4beb-b9a9-a0b10e393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b995e-584c-46b4-884e-ba43962fd9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1AC29E-FB65-4B0D-9F52-08A3C071BAFC}"/>
</file>

<file path=customXml/itemProps2.xml><?xml version="1.0" encoding="utf-8"?>
<ds:datastoreItem xmlns:ds="http://schemas.openxmlformats.org/officeDocument/2006/customXml" ds:itemID="{6E9088F4-C041-465F-8F53-A7907EA7310C}"/>
</file>

<file path=customXml/itemProps3.xml><?xml version="1.0" encoding="utf-8"?>
<ds:datastoreItem xmlns:ds="http://schemas.openxmlformats.org/officeDocument/2006/customXml" ds:itemID="{34012B0D-D842-4AF8-8013-E8DCC11D849B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Palatino Linotype</vt:lpstr>
      <vt:lpstr>Office-tema</vt:lpstr>
      <vt:lpstr>Nyrerne</vt:lpstr>
      <vt:lpstr>PowerPoint-præsentation</vt:lpstr>
      <vt:lpstr>PowerPoint-præsentation</vt:lpstr>
      <vt:lpstr>Nefronet - Glomerulus og nyretubulus</vt:lpstr>
      <vt:lpstr>Genoptagelse ------------------------------  Modstrømsprincippet:   Blod og (præ)urin løber hver sin vej.  Blodets kapillærkar fletter sig omkring nyrerøret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Nyrerne</dc:title>
  <dc:creator>Thøger Dith Dige</dc:creator>
  <cp:lastModifiedBy>Thøger Dith Dige</cp:lastModifiedBy>
  <cp:revision>5</cp:revision>
  <dcterms:created xsi:type="dcterms:W3CDTF">2021-04-13T06:46:04Z</dcterms:created>
  <dcterms:modified xsi:type="dcterms:W3CDTF">2021-04-13T08:00:07Z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0x010100A96F76719BBAC94EB7C64705CF811742</vt:lpwstr>
  </property>
</Properties>
</file>