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3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FC71E4B-F202-4854-A3C5-421D9271CE3D}" v="5" dt="2026-01-14T18:15:11.74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1/14/2026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sk 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1/14/2026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 og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1/14/2026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t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1/14/2026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vne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1/14/2026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1/14/2026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nner med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1/14/2026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1/14/2026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1/14/2026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1/14/2026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1/14/2026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1/14/2026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1/14/2026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1/14/2026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1/14/2026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1/14/2026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1/14/2026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da-DK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1/14/2026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tiskraad.dk/undervisning/gymnasieskolen/gmo-klima-og-etik" TargetMode="External"/><Relationship Id="rId2" Type="http://schemas.openxmlformats.org/officeDocument/2006/relationships/hyperlink" Target="https://www.youtube.com/watch?v=cKq1pKpSRSw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4E43EB-867C-4B35-9A5C-E435157C72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7C0F5DA-B59F-4F13-8BB8-FFD8F2C572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sp>
        <p:nvSpPr>
          <p:cNvPr id="12" name="Freeform 5">
            <a:extLst>
              <a:ext uri="{FF2B5EF4-FFF2-40B4-BE49-F238E27FC236}">
                <a16:creationId xmlns:a16="http://schemas.microsoft.com/office/drawing/2014/main" id="{9CEA1DEC-CC9E-4776-9E08-048A15BFA6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5922489">
            <a:off x="3140485" y="1826078"/>
            <a:ext cx="3299407" cy="440924"/>
          </a:xfrm>
          <a:custGeom>
            <a:avLst/>
            <a:gdLst/>
            <a:ahLst/>
            <a:cxnLst/>
            <a:rect l="l" t="t" r="r" b="b"/>
            <a:pathLst>
              <a:path w="10000" h="5291">
                <a:moveTo>
                  <a:pt x="85" y="2532"/>
                </a:moveTo>
                <a:cubicBezTo>
                  <a:pt x="1736" y="3911"/>
                  <a:pt x="7524" y="5298"/>
                  <a:pt x="9958" y="5291"/>
                </a:cubicBezTo>
                <a:cubicBezTo>
                  <a:pt x="9989" y="1958"/>
                  <a:pt x="9969" y="3333"/>
                  <a:pt x="10000" y="0"/>
                </a:cubicBezTo>
                <a:lnTo>
                  <a:pt x="10000" y="0"/>
                </a:lnTo>
                <a:lnTo>
                  <a:pt x="9667" y="204"/>
                </a:lnTo>
                <a:lnTo>
                  <a:pt x="9334" y="400"/>
                </a:lnTo>
                <a:lnTo>
                  <a:pt x="9001" y="590"/>
                </a:lnTo>
                <a:lnTo>
                  <a:pt x="8667" y="753"/>
                </a:lnTo>
                <a:lnTo>
                  <a:pt x="8333" y="917"/>
                </a:lnTo>
                <a:lnTo>
                  <a:pt x="7999" y="1071"/>
                </a:lnTo>
                <a:lnTo>
                  <a:pt x="7669" y="1202"/>
                </a:lnTo>
                <a:lnTo>
                  <a:pt x="7333" y="1325"/>
                </a:lnTo>
                <a:lnTo>
                  <a:pt x="7000" y="1440"/>
                </a:lnTo>
                <a:lnTo>
                  <a:pt x="6673" y="1538"/>
                </a:lnTo>
                <a:lnTo>
                  <a:pt x="6340" y="1636"/>
                </a:lnTo>
                <a:lnTo>
                  <a:pt x="6013" y="1719"/>
                </a:lnTo>
                <a:lnTo>
                  <a:pt x="5686" y="1784"/>
                </a:lnTo>
                <a:lnTo>
                  <a:pt x="5359" y="1850"/>
                </a:lnTo>
                <a:lnTo>
                  <a:pt x="5036" y="1906"/>
                </a:lnTo>
                <a:lnTo>
                  <a:pt x="4717" y="1948"/>
                </a:lnTo>
                <a:lnTo>
                  <a:pt x="4396" y="1980"/>
                </a:lnTo>
                <a:lnTo>
                  <a:pt x="4079" y="2013"/>
                </a:lnTo>
                <a:lnTo>
                  <a:pt x="3766" y="2029"/>
                </a:lnTo>
                <a:lnTo>
                  <a:pt x="3454" y="2046"/>
                </a:lnTo>
                <a:lnTo>
                  <a:pt x="3145" y="2053"/>
                </a:lnTo>
                <a:lnTo>
                  <a:pt x="2839" y="2046"/>
                </a:lnTo>
                <a:lnTo>
                  <a:pt x="2537" y="2046"/>
                </a:lnTo>
                <a:lnTo>
                  <a:pt x="2238" y="2029"/>
                </a:lnTo>
                <a:lnTo>
                  <a:pt x="1943" y="2004"/>
                </a:lnTo>
                <a:lnTo>
                  <a:pt x="1653" y="1980"/>
                </a:lnTo>
                <a:lnTo>
                  <a:pt x="1368" y="1955"/>
                </a:lnTo>
                <a:lnTo>
                  <a:pt x="1085" y="1915"/>
                </a:lnTo>
                <a:lnTo>
                  <a:pt x="806" y="1873"/>
                </a:lnTo>
                <a:lnTo>
                  <a:pt x="533" y="1833"/>
                </a:lnTo>
                <a:lnTo>
                  <a:pt x="0" y="1726"/>
                </a:lnTo>
                <a:cubicBezTo>
                  <a:pt x="28" y="1995"/>
                  <a:pt x="57" y="2263"/>
                  <a:pt x="85" y="2532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/>
          <a:lstStyle/>
          <a:p>
            <a:endParaRPr lang="da-DK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9CE399CF-F4B8-4832-A8CB-B93F6B1EF4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6200000">
            <a:off x="5171964" y="-140866"/>
            <a:ext cx="6053670" cy="7139732"/>
          </a:xfrm>
          <a:custGeom>
            <a:avLst/>
            <a:gdLst>
              <a:gd name="connsiteX0" fmla="*/ 6053670 w 6053670"/>
              <a:gd name="connsiteY0" fmla="*/ 1098 h 7139732"/>
              <a:gd name="connsiteX1" fmla="*/ 6053670 w 6053670"/>
              <a:gd name="connsiteY1" fmla="*/ 1084479 h 7139732"/>
              <a:gd name="connsiteX2" fmla="*/ 6053670 w 6053670"/>
              <a:gd name="connsiteY2" fmla="*/ 1254558 h 7139732"/>
              <a:gd name="connsiteX3" fmla="*/ 6053670 w 6053670"/>
              <a:gd name="connsiteY3" fmla="*/ 7139732 h 7139732"/>
              <a:gd name="connsiteX4" fmla="*/ 0 w 6053670"/>
              <a:gd name="connsiteY4" fmla="*/ 7139732 h 7139732"/>
              <a:gd name="connsiteX5" fmla="*/ 0 w 6053670"/>
              <a:gd name="connsiteY5" fmla="*/ 1249853 h 7139732"/>
              <a:gd name="connsiteX6" fmla="*/ 0 w 6053670"/>
              <a:gd name="connsiteY6" fmla="*/ 1084479 h 7139732"/>
              <a:gd name="connsiteX7" fmla="*/ 0 w 6053670"/>
              <a:gd name="connsiteY7" fmla="*/ 0 h 7139732"/>
              <a:gd name="connsiteX8" fmla="*/ 35717 w 6053670"/>
              <a:gd name="connsiteY8" fmla="*/ 5488 h 7139732"/>
              <a:gd name="connsiteX9" fmla="*/ 140445 w 6053670"/>
              <a:gd name="connsiteY9" fmla="*/ 21641 h 7139732"/>
              <a:gd name="connsiteX10" fmla="*/ 216722 w 6053670"/>
              <a:gd name="connsiteY10" fmla="*/ 32932 h 7139732"/>
              <a:gd name="connsiteX11" fmla="*/ 307527 w 6053670"/>
              <a:gd name="connsiteY11" fmla="*/ 44850 h 7139732"/>
              <a:gd name="connsiteX12" fmla="*/ 415282 w 6053670"/>
              <a:gd name="connsiteY12" fmla="*/ 59121 h 7139732"/>
              <a:gd name="connsiteX13" fmla="*/ 534539 w 6053670"/>
              <a:gd name="connsiteY13" fmla="*/ 74175 h 7139732"/>
              <a:gd name="connsiteX14" fmla="*/ 668931 w 6053670"/>
              <a:gd name="connsiteY14" fmla="*/ 90014 h 7139732"/>
              <a:gd name="connsiteX15" fmla="*/ 815430 w 6053670"/>
              <a:gd name="connsiteY15" fmla="*/ 106794 h 7139732"/>
              <a:gd name="connsiteX16" fmla="*/ 974641 w 6053670"/>
              <a:gd name="connsiteY16" fmla="*/ 123574 h 7139732"/>
              <a:gd name="connsiteX17" fmla="*/ 1144144 w 6053670"/>
              <a:gd name="connsiteY17" fmla="*/ 140667 h 7139732"/>
              <a:gd name="connsiteX18" fmla="*/ 1326965 w 6053670"/>
              <a:gd name="connsiteY18" fmla="*/ 156506 h 7139732"/>
              <a:gd name="connsiteX19" fmla="*/ 1518261 w 6053670"/>
              <a:gd name="connsiteY19" fmla="*/ 171717 h 7139732"/>
              <a:gd name="connsiteX20" fmla="*/ 1720453 w 6053670"/>
              <a:gd name="connsiteY20" fmla="*/ 185518 h 7139732"/>
              <a:gd name="connsiteX21" fmla="*/ 1931121 w 6053670"/>
              <a:gd name="connsiteY21" fmla="*/ 198690 h 7139732"/>
              <a:gd name="connsiteX22" fmla="*/ 2150869 w 6053670"/>
              <a:gd name="connsiteY22" fmla="*/ 211079 h 7139732"/>
              <a:gd name="connsiteX23" fmla="*/ 2263467 w 6053670"/>
              <a:gd name="connsiteY23" fmla="*/ 215470 h 7139732"/>
              <a:gd name="connsiteX24" fmla="*/ 2378487 w 6053670"/>
              <a:gd name="connsiteY24" fmla="*/ 220332 h 7139732"/>
              <a:gd name="connsiteX25" fmla="*/ 2495323 w 6053670"/>
              <a:gd name="connsiteY25" fmla="*/ 224879 h 7139732"/>
              <a:gd name="connsiteX26" fmla="*/ 2612764 w 6053670"/>
              <a:gd name="connsiteY26" fmla="*/ 227859 h 7139732"/>
              <a:gd name="connsiteX27" fmla="*/ 2732627 w 6053670"/>
              <a:gd name="connsiteY27" fmla="*/ 230525 h 7139732"/>
              <a:gd name="connsiteX28" fmla="*/ 2853700 w 6053670"/>
              <a:gd name="connsiteY28" fmla="*/ 233348 h 7139732"/>
              <a:gd name="connsiteX29" fmla="*/ 2977195 w 6053670"/>
              <a:gd name="connsiteY29" fmla="*/ 235229 h 7139732"/>
              <a:gd name="connsiteX30" fmla="*/ 3101901 w 6053670"/>
              <a:gd name="connsiteY30" fmla="*/ 235229 h 7139732"/>
              <a:gd name="connsiteX31" fmla="*/ 3227817 w 6053670"/>
              <a:gd name="connsiteY31" fmla="*/ 236170 h 7139732"/>
              <a:gd name="connsiteX32" fmla="*/ 3354944 w 6053670"/>
              <a:gd name="connsiteY32" fmla="*/ 235229 h 7139732"/>
              <a:gd name="connsiteX33" fmla="*/ 3483887 w 6053670"/>
              <a:gd name="connsiteY33" fmla="*/ 233348 h 7139732"/>
              <a:gd name="connsiteX34" fmla="*/ 3612830 w 6053670"/>
              <a:gd name="connsiteY34" fmla="*/ 231623 h 7139732"/>
              <a:gd name="connsiteX35" fmla="*/ 3743590 w 6053670"/>
              <a:gd name="connsiteY35" fmla="*/ 227859 h 7139732"/>
              <a:gd name="connsiteX36" fmla="*/ 3875560 w 6053670"/>
              <a:gd name="connsiteY36" fmla="*/ 223938 h 7139732"/>
              <a:gd name="connsiteX37" fmla="*/ 4007530 w 6053670"/>
              <a:gd name="connsiteY37" fmla="*/ 219391 h 7139732"/>
              <a:gd name="connsiteX38" fmla="*/ 4140710 w 6053670"/>
              <a:gd name="connsiteY38" fmla="*/ 212961 h 7139732"/>
              <a:gd name="connsiteX39" fmla="*/ 4275102 w 6053670"/>
              <a:gd name="connsiteY39" fmla="*/ 205277 h 7139732"/>
              <a:gd name="connsiteX40" fmla="*/ 4410098 w 6053670"/>
              <a:gd name="connsiteY40" fmla="*/ 197907 h 7139732"/>
              <a:gd name="connsiteX41" fmla="*/ 4545096 w 6053670"/>
              <a:gd name="connsiteY41" fmla="*/ 188498 h 7139732"/>
              <a:gd name="connsiteX42" fmla="*/ 4681909 w 6053670"/>
              <a:gd name="connsiteY42" fmla="*/ 177207 h 7139732"/>
              <a:gd name="connsiteX43" fmla="*/ 4816905 w 6053670"/>
              <a:gd name="connsiteY43" fmla="*/ 165916 h 7139732"/>
              <a:gd name="connsiteX44" fmla="*/ 4954323 w 6053670"/>
              <a:gd name="connsiteY44" fmla="*/ 152899 h 7139732"/>
              <a:gd name="connsiteX45" fmla="*/ 5092347 w 6053670"/>
              <a:gd name="connsiteY45" fmla="*/ 138629 h 7139732"/>
              <a:gd name="connsiteX46" fmla="*/ 5228555 w 6053670"/>
              <a:gd name="connsiteY46" fmla="*/ 123574 h 7139732"/>
              <a:gd name="connsiteX47" fmla="*/ 5366578 w 6053670"/>
              <a:gd name="connsiteY47" fmla="*/ 106010 h 7139732"/>
              <a:gd name="connsiteX48" fmla="*/ 5503997 w 6053670"/>
              <a:gd name="connsiteY48" fmla="*/ 87192 h 7139732"/>
              <a:gd name="connsiteX49" fmla="*/ 5642020 w 6053670"/>
              <a:gd name="connsiteY49" fmla="*/ 68530 h 7139732"/>
              <a:gd name="connsiteX50" fmla="*/ 5779438 w 6053670"/>
              <a:gd name="connsiteY50" fmla="*/ 46733 h 7139732"/>
              <a:gd name="connsiteX51" fmla="*/ 5916251 w 6053670"/>
              <a:gd name="connsiteY51" fmla="*/ 24464 h 7139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6053670" h="7139732">
                <a:moveTo>
                  <a:pt x="6053670" y="1098"/>
                </a:moveTo>
                <a:lnTo>
                  <a:pt x="6053670" y="1084479"/>
                </a:lnTo>
                <a:lnTo>
                  <a:pt x="6053670" y="1254558"/>
                </a:lnTo>
                <a:lnTo>
                  <a:pt x="6053670" y="7139732"/>
                </a:lnTo>
                <a:lnTo>
                  <a:pt x="0" y="7139732"/>
                </a:lnTo>
                <a:lnTo>
                  <a:pt x="0" y="1249853"/>
                </a:lnTo>
                <a:lnTo>
                  <a:pt x="0" y="1084479"/>
                </a:lnTo>
                <a:lnTo>
                  <a:pt x="0" y="0"/>
                </a:lnTo>
                <a:lnTo>
                  <a:pt x="35717" y="5488"/>
                </a:lnTo>
                <a:lnTo>
                  <a:pt x="140445" y="21641"/>
                </a:lnTo>
                <a:lnTo>
                  <a:pt x="216722" y="32932"/>
                </a:lnTo>
                <a:lnTo>
                  <a:pt x="307527" y="44850"/>
                </a:lnTo>
                <a:lnTo>
                  <a:pt x="415282" y="59121"/>
                </a:lnTo>
                <a:lnTo>
                  <a:pt x="534539" y="74175"/>
                </a:lnTo>
                <a:lnTo>
                  <a:pt x="668931" y="90014"/>
                </a:lnTo>
                <a:lnTo>
                  <a:pt x="815430" y="106794"/>
                </a:lnTo>
                <a:lnTo>
                  <a:pt x="974641" y="123574"/>
                </a:lnTo>
                <a:lnTo>
                  <a:pt x="1144144" y="140667"/>
                </a:lnTo>
                <a:lnTo>
                  <a:pt x="1326965" y="156506"/>
                </a:lnTo>
                <a:lnTo>
                  <a:pt x="1518261" y="171717"/>
                </a:lnTo>
                <a:lnTo>
                  <a:pt x="1720453" y="185518"/>
                </a:lnTo>
                <a:lnTo>
                  <a:pt x="1931121" y="198690"/>
                </a:lnTo>
                <a:lnTo>
                  <a:pt x="2150869" y="211079"/>
                </a:lnTo>
                <a:lnTo>
                  <a:pt x="2263467" y="215470"/>
                </a:lnTo>
                <a:lnTo>
                  <a:pt x="2378487" y="220332"/>
                </a:lnTo>
                <a:lnTo>
                  <a:pt x="2495323" y="224879"/>
                </a:lnTo>
                <a:lnTo>
                  <a:pt x="2612764" y="227859"/>
                </a:lnTo>
                <a:lnTo>
                  <a:pt x="2732627" y="230525"/>
                </a:lnTo>
                <a:lnTo>
                  <a:pt x="2853700" y="233348"/>
                </a:lnTo>
                <a:lnTo>
                  <a:pt x="2977195" y="235229"/>
                </a:lnTo>
                <a:lnTo>
                  <a:pt x="3101901" y="235229"/>
                </a:lnTo>
                <a:lnTo>
                  <a:pt x="3227817" y="236170"/>
                </a:lnTo>
                <a:lnTo>
                  <a:pt x="3354944" y="235229"/>
                </a:lnTo>
                <a:lnTo>
                  <a:pt x="3483887" y="233348"/>
                </a:lnTo>
                <a:lnTo>
                  <a:pt x="3612830" y="231623"/>
                </a:lnTo>
                <a:lnTo>
                  <a:pt x="3743590" y="227859"/>
                </a:lnTo>
                <a:lnTo>
                  <a:pt x="3875560" y="223938"/>
                </a:lnTo>
                <a:lnTo>
                  <a:pt x="4007530" y="219391"/>
                </a:lnTo>
                <a:lnTo>
                  <a:pt x="4140710" y="212961"/>
                </a:lnTo>
                <a:lnTo>
                  <a:pt x="4275102" y="205277"/>
                </a:lnTo>
                <a:lnTo>
                  <a:pt x="4410098" y="197907"/>
                </a:lnTo>
                <a:lnTo>
                  <a:pt x="4545096" y="188498"/>
                </a:lnTo>
                <a:lnTo>
                  <a:pt x="4681909" y="177207"/>
                </a:lnTo>
                <a:lnTo>
                  <a:pt x="4816905" y="165916"/>
                </a:lnTo>
                <a:lnTo>
                  <a:pt x="4954323" y="152899"/>
                </a:lnTo>
                <a:lnTo>
                  <a:pt x="5092347" y="138629"/>
                </a:lnTo>
                <a:lnTo>
                  <a:pt x="5228555" y="123574"/>
                </a:lnTo>
                <a:lnTo>
                  <a:pt x="5366578" y="106010"/>
                </a:lnTo>
                <a:lnTo>
                  <a:pt x="5503997" y="87192"/>
                </a:lnTo>
                <a:lnTo>
                  <a:pt x="5642020" y="68530"/>
                </a:lnTo>
                <a:lnTo>
                  <a:pt x="5779438" y="46733"/>
                </a:lnTo>
                <a:lnTo>
                  <a:pt x="5916251" y="2446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endParaRPr lang="da-DK"/>
          </a:p>
        </p:txBody>
      </p:sp>
      <p:sp>
        <p:nvSpPr>
          <p:cNvPr id="16" name="Freeform 5">
            <a:extLst>
              <a:ext uri="{FF2B5EF4-FFF2-40B4-BE49-F238E27FC236}">
                <a16:creationId xmlns:a16="http://schemas.microsoft.com/office/drawing/2014/main" id="{1F23E73A-FDC8-462C-83C1-3AA8961449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0" y="1587"/>
            <a:ext cx="12192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endParaRPr lang="da-DK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E48ED2E-EFBB-0999-00D5-23CDD4FA25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4087" y="1130603"/>
            <a:ext cx="3342442" cy="4596794"/>
          </a:xfrm>
        </p:spPr>
        <p:txBody>
          <a:bodyPr anchor="ctr">
            <a:normAutofit/>
          </a:bodyPr>
          <a:lstStyle/>
          <a:p>
            <a:r>
              <a:rPr lang="da-DK" sz="3200" dirty="0">
                <a:solidFill>
                  <a:srgbClr val="EBEBEB"/>
                </a:solidFill>
              </a:rPr>
              <a:t>Bioetik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3EDCA82-1A1B-CF6D-4CC7-A618B5922E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21337" y="1"/>
            <a:ext cx="7139732" cy="6856412"/>
          </a:xfrm>
        </p:spPr>
        <p:txBody>
          <a:bodyPr anchor="ctr">
            <a:normAutofit lnSpcReduction="10000"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da-DK" sz="2400" b="1" dirty="0"/>
              <a:t>4 grupper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da-DK" sz="1600" b="1" dirty="0"/>
              <a:t>Produkt</a:t>
            </a:r>
            <a:r>
              <a:rPr lang="da-DK" sz="1600" dirty="0"/>
              <a:t>: I skal fremstille en poster eller en </a:t>
            </a:r>
            <a:r>
              <a:rPr lang="da-DK" sz="1600" dirty="0" err="1"/>
              <a:t>powerpoint</a:t>
            </a:r>
            <a:r>
              <a:rPr lang="da-DK" sz="1600" dirty="0"/>
              <a:t>, som skal bruges til at fremlægge for én anden gruppe.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da-DK" sz="1600" dirty="0"/>
              <a:t>Posteren/PP skal indeholde svar på nedenstående arbejdsspørgsmål.</a:t>
            </a:r>
            <a:endParaRPr lang="da-DK" sz="1600" b="1" dirty="0"/>
          </a:p>
          <a:p>
            <a:pPr marL="0" indent="0">
              <a:lnSpc>
                <a:spcPct val="90000"/>
              </a:lnSpc>
              <a:buNone/>
            </a:pPr>
            <a:r>
              <a:rPr lang="da-DK" sz="1600" b="1" dirty="0"/>
              <a:t>Arbejdsspørgsmål: 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da-DK" sz="1600" dirty="0"/>
              <a:t>Hvad er GMO og hvordan udføres gensplejsning?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da-DK" sz="1600" dirty="0"/>
              <a:t>Hvorfor menes der at være behov for GMO? 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da-DK" sz="1600" dirty="0"/>
              <a:t>hvad er CRISPR/Cas9 og hvordan kan det bruges til at udvikle klimavenlige planter og mere produktionseffektive dyr?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da-DK" sz="1600" dirty="0"/>
              <a:t>Video om CRISPR: </a:t>
            </a:r>
            <a:r>
              <a:rPr lang="da-DK" sz="1600" dirty="0">
                <a:hlinkClick r:id="rId2"/>
              </a:rPr>
              <a:t>https://www.youtube.com/watch?v=cKq1pKpSRSw</a:t>
            </a:r>
            <a:r>
              <a:rPr lang="da-DK" sz="1600" dirty="0"/>
              <a:t>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da-DK" sz="1600" dirty="0">
                <a:solidFill>
                  <a:srgbClr val="FF0000"/>
                </a:solidFill>
              </a:rPr>
              <a:t>4a</a:t>
            </a:r>
            <a:r>
              <a:rPr lang="da-DK" sz="1600" dirty="0"/>
              <a:t>. Gruppe 1+3: Find argumenter for at tillade brugen af GMO: hvad risikoen er ved at lade være, hvilke fordele der er ved at bruge GMO og hvorfor det derfor er absolut nødvendigt at bruge GMO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da-DK" sz="1600" dirty="0">
                <a:solidFill>
                  <a:srgbClr val="FF0000"/>
                </a:solidFill>
              </a:rPr>
              <a:t>4b</a:t>
            </a:r>
            <a:r>
              <a:rPr lang="da-DK" sz="1600" dirty="0"/>
              <a:t>. Grupper 2+4: Find argumenter mod brugen af GMO: hvorfor det IKKE skal tillades, hvad risikoen er ved at bruge det og hvorfor det ikke er nødvendigt.</a:t>
            </a:r>
          </a:p>
          <a:p>
            <a:pPr lvl="1">
              <a:lnSpc>
                <a:spcPct val="90000"/>
              </a:lnSpc>
            </a:pPr>
            <a:r>
              <a:rPr lang="da-DK" dirty="0"/>
              <a:t>Alle grupper inddrager noget om naturlig vs. unaturlig og etik</a:t>
            </a:r>
          </a:p>
          <a:p>
            <a:pPr lvl="1">
              <a:lnSpc>
                <a:spcPct val="90000"/>
              </a:lnSpc>
            </a:pPr>
            <a:r>
              <a:rPr lang="da-DK" dirty="0"/>
              <a:t>Fokus på at I skal kunne argumentere for jeres sag! (Overbevise de andre)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da-DK" sz="1600" dirty="0"/>
              <a:t>Til spørgsmål 4 (både a og b) skal I som minimum bruge linket til etisk råd – men kan også bruges til de øvrige: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da-DK" sz="1600" dirty="0">
                <a:hlinkClick r:id="rId3"/>
              </a:rPr>
              <a:t>https://www.etiskraad.dk/undervisning/gymnasieskolen/gmo-klima-og-etik</a:t>
            </a:r>
            <a:r>
              <a:rPr lang="da-DK" sz="1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143761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- bestyrelseslokale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TM02900722[[fn=Ion-bestyrelseslokale]]</Template>
  <TotalTime>201</TotalTime>
  <Words>230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5" baseType="lpstr">
      <vt:lpstr>Arial</vt:lpstr>
      <vt:lpstr>Century Gothic</vt:lpstr>
      <vt:lpstr>Wingdings 3</vt:lpstr>
      <vt:lpstr>Ion - bestyrelseslokale</vt:lpstr>
      <vt:lpstr>Bioetik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Traditionel gensplejsning</dc:title>
  <dc:creator>Thøger Dith Dige</dc:creator>
  <cp:lastModifiedBy>Thøger Dith Dige</cp:lastModifiedBy>
  <cp:revision>8</cp:revision>
  <dcterms:created xsi:type="dcterms:W3CDTF">2021-04-15T17:20:21Z</dcterms:created>
  <dcterms:modified xsi:type="dcterms:W3CDTF">2026-01-14T18:21:18Z</dcterms:modified>
</cp:coreProperties>
</file>