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3" r:id="rId5"/>
    <p:sldId id="258" r:id="rId6"/>
    <p:sldId id="259" r:id="rId7"/>
    <p:sldId id="260" r:id="rId8"/>
    <p:sldId id="265" r:id="rId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41CF00-85A2-49ED-AB6B-5E708330DED7}" v="177" dt="2026-02-02T17:11:12.4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08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øger Dith Dige" userId="a0b34298-82cb-4551-9d93-7c11ebc84b40" providerId="ADAL" clId="{CFF96446-F80E-4302-B884-73B3423317E3}"/>
    <pc:docChg chg="undo custSel addSld delSld modSld">
      <pc:chgData name="Thøger Dith Dige" userId="a0b34298-82cb-4551-9d93-7c11ebc84b40" providerId="ADAL" clId="{CFF96446-F80E-4302-B884-73B3423317E3}" dt="2026-02-02T17:11:12.487" v="1152" actId="20577"/>
      <pc:docMkLst>
        <pc:docMk/>
      </pc:docMkLst>
      <pc:sldChg chg="addSp delSp modSp mod">
        <pc:chgData name="Thøger Dith Dige" userId="a0b34298-82cb-4551-9d93-7c11ebc84b40" providerId="ADAL" clId="{CFF96446-F80E-4302-B884-73B3423317E3}" dt="2026-02-02T16:31:55.852" v="327" actId="20577"/>
        <pc:sldMkLst>
          <pc:docMk/>
          <pc:sldMk cId="2409007466" sldId="257"/>
        </pc:sldMkLst>
        <pc:spChg chg="mod">
          <ac:chgData name="Thøger Dith Dige" userId="a0b34298-82cb-4551-9d93-7c11ebc84b40" providerId="ADAL" clId="{CFF96446-F80E-4302-B884-73B3423317E3}" dt="2026-02-02T16:31:55.852" v="327" actId="20577"/>
          <ac:spMkLst>
            <pc:docMk/>
            <pc:sldMk cId="2409007466" sldId="257"/>
            <ac:spMk id="2" creationId="{E4D00118-359E-3502-7459-0711F9CF7A76}"/>
          </ac:spMkLst>
        </pc:spChg>
        <pc:spChg chg="add del mod">
          <ac:chgData name="Thøger Dith Dige" userId="a0b34298-82cb-4551-9d93-7c11ebc84b40" providerId="ADAL" clId="{CFF96446-F80E-4302-B884-73B3423317E3}" dt="2026-02-02T16:26:56.215" v="45" actId="22"/>
          <ac:spMkLst>
            <pc:docMk/>
            <pc:sldMk cId="2409007466" sldId="257"/>
            <ac:spMk id="4" creationId="{0626344E-1BFF-3D1F-4868-F47C6593383F}"/>
          </ac:spMkLst>
        </pc:spChg>
        <pc:picChg chg="del">
          <ac:chgData name="Thøger Dith Dige" userId="a0b34298-82cb-4551-9d93-7c11ebc84b40" providerId="ADAL" clId="{CFF96446-F80E-4302-B884-73B3423317E3}" dt="2026-02-02T16:26:54.362" v="44" actId="478"/>
          <ac:picMkLst>
            <pc:docMk/>
            <pc:sldMk cId="2409007466" sldId="257"/>
            <ac:picMk id="5" creationId="{0FEBE273-3074-41F0-64FD-4E782624995D}"/>
          </ac:picMkLst>
        </pc:picChg>
        <pc:picChg chg="add mod ord">
          <ac:chgData name="Thøger Dith Dige" userId="a0b34298-82cb-4551-9d93-7c11ebc84b40" providerId="ADAL" clId="{CFF96446-F80E-4302-B884-73B3423317E3}" dt="2026-02-02T16:27:03.918" v="49" actId="14100"/>
          <ac:picMkLst>
            <pc:docMk/>
            <pc:sldMk cId="2409007466" sldId="257"/>
            <ac:picMk id="7" creationId="{303562B0-9F2D-0F71-5AD6-F130DD88C7A8}"/>
          </ac:picMkLst>
        </pc:picChg>
      </pc:sldChg>
      <pc:sldChg chg="new del">
        <pc:chgData name="Thøger Dith Dige" userId="a0b34298-82cb-4551-9d93-7c11ebc84b40" providerId="ADAL" clId="{CFF96446-F80E-4302-B884-73B3423317E3}" dt="2026-02-02T16:26:03.810" v="3" actId="47"/>
        <pc:sldMkLst>
          <pc:docMk/>
          <pc:sldMk cId="875008815" sldId="261"/>
        </pc:sldMkLst>
      </pc:sldChg>
      <pc:sldChg chg="add del">
        <pc:chgData name="Thøger Dith Dige" userId="a0b34298-82cb-4551-9d93-7c11ebc84b40" providerId="ADAL" clId="{CFF96446-F80E-4302-B884-73B3423317E3}" dt="2026-02-02T16:26:05.121" v="4" actId="47"/>
        <pc:sldMkLst>
          <pc:docMk/>
          <pc:sldMk cId="2974375998" sldId="262"/>
        </pc:sldMkLst>
      </pc:sldChg>
      <pc:sldChg chg="add">
        <pc:chgData name="Thøger Dith Dige" userId="a0b34298-82cb-4551-9d93-7c11ebc84b40" providerId="ADAL" clId="{CFF96446-F80E-4302-B884-73B3423317E3}" dt="2026-02-02T16:26:01.898" v="2" actId="2890"/>
        <pc:sldMkLst>
          <pc:docMk/>
          <pc:sldMk cId="4251976493" sldId="263"/>
        </pc:sldMkLst>
      </pc:sldChg>
      <pc:sldChg chg="addSp delSp modSp new mod modClrScheme chgLayout">
        <pc:chgData name="Thøger Dith Dige" userId="a0b34298-82cb-4551-9d93-7c11ebc84b40" providerId="ADAL" clId="{CFF96446-F80E-4302-B884-73B3423317E3}" dt="2026-02-02T16:41:02.555" v="766" actId="14100"/>
        <pc:sldMkLst>
          <pc:docMk/>
          <pc:sldMk cId="3135258176" sldId="264"/>
        </pc:sldMkLst>
        <pc:spChg chg="del mod ord">
          <ac:chgData name="Thøger Dith Dige" userId="a0b34298-82cb-4551-9d93-7c11ebc84b40" providerId="ADAL" clId="{CFF96446-F80E-4302-B884-73B3423317E3}" dt="2026-02-02T16:34:47.600" v="332" actId="700"/>
          <ac:spMkLst>
            <pc:docMk/>
            <pc:sldMk cId="3135258176" sldId="264"/>
            <ac:spMk id="2" creationId="{C743BABB-F230-3CA6-7708-E26F033790E6}"/>
          </ac:spMkLst>
        </pc:spChg>
        <pc:spChg chg="del">
          <ac:chgData name="Thøger Dith Dige" userId="a0b34298-82cb-4551-9d93-7c11ebc84b40" providerId="ADAL" clId="{CFF96446-F80E-4302-B884-73B3423317E3}" dt="2026-02-02T16:34:39.369" v="329" actId="22"/>
          <ac:spMkLst>
            <pc:docMk/>
            <pc:sldMk cId="3135258176" sldId="264"/>
            <ac:spMk id="3" creationId="{296CCD78-1856-29D3-DAC6-8844B4A03902}"/>
          </ac:spMkLst>
        </pc:spChg>
        <pc:spChg chg="add mod ord">
          <ac:chgData name="Thøger Dith Dige" userId="a0b34298-82cb-4551-9d93-7c11ebc84b40" providerId="ADAL" clId="{CFF96446-F80E-4302-B884-73B3423317E3}" dt="2026-02-02T16:40:58.753" v="765" actId="14100"/>
          <ac:spMkLst>
            <pc:docMk/>
            <pc:sldMk cId="3135258176" sldId="264"/>
            <ac:spMk id="6" creationId="{348EF6CE-E43C-6B05-3307-D94812AC988F}"/>
          </ac:spMkLst>
        </pc:spChg>
        <pc:spChg chg="add mod ord">
          <ac:chgData name="Thøger Dith Dige" userId="a0b34298-82cb-4551-9d93-7c11ebc84b40" providerId="ADAL" clId="{CFF96446-F80E-4302-B884-73B3423317E3}" dt="2026-02-02T16:41:02.555" v="766" actId="14100"/>
          <ac:spMkLst>
            <pc:docMk/>
            <pc:sldMk cId="3135258176" sldId="264"/>
            <ac:spMk id="7" creationId="{53755BFD-8D99-1648-65B3-40CBE2204486}"/>
          </ac:spMkLst>
        </pc:spChg>
        <pc:picChg chg="add mod ord">
          <ac:chgData name="Thøger Dith Dige" userId="a0b34298-82cb-4551-9d93-7c11ebc84b40" providerId="ADAL" clId="{CFF96446-F80E-4302-B884-73B3423317E3}" dt="2026-02-02T16:34:57.865" v="335" actId="14100"/>
          <ac:picMkLst>
            <pc:docMk/>
            <pc:sldMk cId="3135258176" sldId="264"/>
            <ac:picMk id="5" creationId="{40054563-7A8D-D703-924E-C38E9ACB30A1}"/>
          </ac:picMkLst>
        </pc:picChg>
      </pc:sldChg>
      <pc:sldChg chg="addSp delSp modSp new mod modClrScheme modAnim chgLayout">
        <pc:chgData name="Thøger Dith Dige" userId="a0b34298-82cb-4551-9d93-7c11ebc84b40" providerId="ADAL" clId="{CFF96446-F80E-4302-B884-73B3423317E3}" dt="2026-02-02T17:11:12.487" v="1152" actId="20577"/>
        <pc:sldMkLst>
          <pc:docMk/>
          <pc:sldMk cId="1984547228" sldId="265"/>
        </pc:sldMkLst>
        <pc:spChg chg="mod ord">
          <ac:chgData name="Thøger Dith Dige" userId="a0b34298-82cb-4551-9d93-7c11ebc84b40" providerId="ADAL" clId="{CFF96446-F80E-4302-B884-73B3423317E3}" dt="2026-02-02T17:05:30.648" v="968" actId="1076"/>
          <ac:spMkLst>
            <pc:docMk/>
            <pc:sldMk cId="1984547228" sldId="265"/>
            <ac:spMk id="2" creationId="{D45C8DAE-5A44-DD75-8905-84756FFE10DD}"/>
          </ac:spMkLst>
        </pc:spChg>
        <pc:spChg chg="del">
          <ac:chgData name="Thøger Dith Dige" userId="a0b34298-82cb-4551-9d93-7c11ebc84b40" providerId="ADAL" clId="{CFF96446-F80E-4302-B884-73B3423317E3}" dt="2026-02-02T16:59:47.914" v="792" actId="22"/>
          <ac:spMkLst>
            <pc:docMk/>
            <pc:sldMk cId="1984547228" sldId="265"/>
            <ac:spMk id="3" creationId="{508F18DD-0A19-35D2-E6F0-B72578E46237}"/>
          </ac:spMkLst>
        </pc:spChg>
        <pc:spChg chg="add del mod ord">
          <ac:chgData name="Thøger Dith Dige" userId="a0b34298-82cb-4551-9d93-7c11ebc84b40" providerId="ADAL" clId="{CFF96446-F80E-4302-B884-73B3423317E3}" dt="2026-02-02T17:11:12.487" v="1152" actId="20577"/>
          <ac:spMkLst>
            <pc:docMk/>
            <pc:sldMk cId="1984547228" sldId="265"/>
            <ac:spMk id="6" creationId="{67241E21-3CEF-DB1D-F9C2-D94C6E1F4972}"/>
          </ac:spMkLst>
        </pc:spChg>
        <pc:picChg chg="add mod ord">
          <ac:chgData name="Thøger Dith Dige" userId="a0b34298-82cb-4551-9d93-7c11ebc84b40" providerId="ADAL" clId="{CFF96446-F80E-4302-B884-73B3423317E3}" dt="2026-02-02T17:01:42.296" v="808" actId="1076"/>
          <ac:picMkLst>
            <pc:docMk/>
            <pc:sldMk cId="1984547228" sldId="265"/>
            <ac:picMk id="5" creationId="{FA2CB44B-EA40-FE34-9131-52A429BF45C7}"/>
          </ac:picMkLst>
        </pc:picChg>
        <pc:picChg chg="add del mod ord">
          <ac:chgData name="Thøger Dith Dige" userId="a0b34298-82cb-4551-9d93-7c11ebc84b40" providerId="ADAL" clId="{CFF96446-F80E-4302-B884-73B3423317E3}" dt="2026-02-02T17:01:48.013" v="810" actId="34307"/>
          <ac:picMkLst>
            <pc:docMk/>
            <pc:sldMk cId="1984547228" sldId="265"/>
            <ac:picMk id="7" creationId="{5B440088-5627-BE9E-6930-FAF5A4DE4B35}"/>
          </ac:picMkLst>
        </pc:picChg>
        <pc:picChg chg="add mod">
          <ac:chgData name="Thøger Dith Dige" userId="a0b34298-82cb-4551-9d93-7c11ebc84b40" providerId="ADAL" clId="{CFF96446-F80E-4302-B884-73B3423317E3}" dt="2026-02-02T17:05:44.825" v="970" actId="1076"/>
          <ac:picMkLst>
            <pc:docMk/>
            <pc:sldMk cId="1984547228" sldId="265"/>
            <ac:picMk id="9" creationId="{BCDEA4E8-B9E6-0F2D-BF84-FC03D846AF5F}"/>
          </ac:picMkLst>
        </pc:picChg>
        <pc:picChg chg="add mod">
          <ac:chgData name="Thøger Dith Dige" userId="a0b34298-82cb-4551-9d93-7c11ebc84b40" providerId="ADAL" clId="{CFF96446-F80E-4302-B884-73B3423317E3}" dt="2026-02-02T17:07:42.100" v="1001" actId="14100"/>
          <ac:picMkLst>
            <pc:docMk/>
            <pc:sldMk cId="1984547228" sldId="265"/>
            <ac:picMk id="11" creationId="{A8E333AE-3864-8385-6508-5B647B67434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9CD429-F543-B89E-AAAD-9A2C6F37C0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7590E64-AA85-EAC5-6E6C-354EFF5B8F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B531B19-351E-1D6E-447C-821E862DB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DDE3-2EE9-49A3-B706-1E7AA458B70E}" type="datetimeFigureOut">
              <a:rPr lang="da-DK" smtClean="0"/>
              <a:t>02-02-2026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BB04F4A-D7F1-E93F-2E15-C417E236C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405D85A-9930-173E-7F6C-551D7D116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FFCE9-A1FC-48FC-8DCF-701BA35E92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2378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A522D5-ACCA-E4C0-930F-A833ADD2D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88C299A-468C-916B-C2D8-9D5AE1CC1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1A65B32-7F14-E231-81B0-2ABD95F9D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DDE3-2EE9-49A3-B706-1E7AA458B70E}" type="datetimeFigureOut">
              <a:rPr lang="da-DK" smtClean="0"/>
              <a:t>02-02-2026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7A01B2A-F125-EF69-E6B9-750A69522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0B8DBEA-CAAD-89BB-9A64-2EFEE70C0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FFCE9-A1FC-48FC-8DCF-701BA35E92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5176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F4C74B39-3868-902D-9574-28B19EA5CA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B8DB48D-DD85-35B7-0400-835ACE7E8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8465C6-97B9-14B3-E6C2-40B913FC6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DDE3-2EE9-49A3-B706-1E7AA458B70E}" type="datetimeFigureOut">
              <a:rPr lang="da-DK" smtClean="0"/>
              <a:t>02-02-2026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B2A4E3B-C944-B314-756A-A043E530F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4079CC3-C3C3-FA39-0275-248F5B28E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FFCE9-A1FC-48FC-8DCF-701BA35E92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4118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B31566-73C3-9873-6A42-E3AD1935F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A709A2D-75B1-3A1F-9701-FAE380981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B3AA558-2ACF-2198-9A40-0C83A2140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DDE3-2EE9-49A3-B706-1E7AA458B70E}" type="datetimeFigureOut">
              <a:rPr lang="da-DK" smtClean="0"/>
              <a:t>02-02-2026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40EC7E3-034C-A091-8B83-49B0D9A6E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7A1258D-3461-EF95-55D8-64D3CD0BF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FFCE9-A1FC-48FC-8DCF-701BA35E92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1661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5BAE11-C64A-718F-918E-4ACA4858C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9FCB30D-F51B-79A7-3FC7-E3B364C64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5F1CA87-48B1-DF07-7D05-7831F409C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DDE3-2EE9-49A3-B706-1E7AA458B70E}" type="datetimeFigureOut">
              <a:rPr lang="da-DK" smtClean="0"/>
              <a:t>02-02-2026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EA36E0C-64F5-C414-7503-774FD5735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17F34F3-5F25-5597-5CD7-A16E4E643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FFCE9-A1FC-48FC-8DCF-701BA35E92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9659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9F16A4-E91B-6F7E-6D86-DCED2AE08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5584FAD-CDC6-3E41-03F3-658331074F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7CE584F-A9FD-1857-9EAB-EB1CA7399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E5AA6BA-B175-7367-C2DD-B4B64FA8E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DDE3-2EE9-49A3-B706-1E7AA458B70E}" type="datetimeFigureOut">
              <a:rPr lang="da-DK" smtClean="0"/>
              <a:t>02-02-2026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F67AA85-AE1C-6732-C9F4-94701EF0F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89AF155-A2CD-E4EA-F0E3-046BE2BFA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FFCE9-A1FC-48FC-8DCF-701BA35E92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097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6005E0-72CC-1F3A-C176-DA921CA5E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BD188FA-BDB1-6A95-4A31-335037CD0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826B3C6-89F9-6199-D0C9-666FE8AD1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CA75E89-2FA3-56D0-DB78-AA5410190C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FF6E21D-1C8F-B22F-5284-FA02D80953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AFEE9EDE-F2A4-4DC2-56FE-EF65510C4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DDE3-2EE9-49A3-B706-1E7AA458B70E}" type="datetimeFigureOut">
              <a:rPr lang="da-DK" smtClean="0"/>
              <a:t>02-02-2026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67F34310-50BF-78CF-4AD7-FE5F3638D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01822A2D-0E85-7C23-990F-D23704A12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FFCE9-A1FC-48FC-8DCF-701BA35E92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4085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8F1778-455E-E015-920E-058667848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55B8B71-DFCB-DCEC-8B55-6EBA9336E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DDE3-2EE9-49A3-B706-1E7AA458B70E}" type="datetimeFigureOut">
              <a:rPr lang="da-DK" smtClean="0"/>
              <a:t>02-02-2026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7E18522-20E2-5FA9-3D17-52A1561C8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E824665-91CF-59D0-843D-5FBED003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FFCE9-A1FC-48FC-8DCF-701BA35E92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4913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E524E24-681F-8216-E991-A01FD3057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DDE3-2EE9-49A3-B706-1E7AA458B70E}" type="datetimeFigureOut">
              <a:rPr lang="da-DK" smtClean="0"/>
              <a:t>02-02-2026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7A5EA62-51B5-F985-8173-F3410DFA7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8AE381F-D0C9-A34A-BB3A-9FA77176D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FFCE9-A1FC-48FC-8DCF-701BA35E92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2605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AF7F13-09D3-FD9C-8F3C-E4138EC8D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CCA22BB-6702-304D-00A1-37FDD84B7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DF9B12A-F15F-21BF-46DF-7DA0DF4979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198C693-B30C-360B-A3D8-BB2E5E6CC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DDE3-2EE9-49A3-B706-1E7AA458B70E}" type="datetimeFigureOut">
              <a:rPr lang="da-DK" smtClean="0"/>
              <a:t>02-02-2026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62D3F53-4E6C-4414-A87B-AD700255D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C420020-2902-BE23-031E-E22530FBC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FFCE9-A1FC-48FC-8DCF-701BA35E92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9320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9ED24B-DF73-140F-B2CD-CA2BA4B6D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9A6776F5-D79A-C4BC-5613-064B798B70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F39F20E-6366-181B-38B6-7808461EF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78FF902-1E35-6EAB-82F6-154347232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DDE3-2EE9-49A3-B706-1E7AA458B70E}" type="datetimeFigureOut">
              <a:rPr lang="da-DK" smtClean="0"/>
              <a:t>02-02-2026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1846691-9D36-4CF8-013B-7C5D70089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FF5A730-68DF-368F-AA60-62E7E1941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FFCE9-A1FC-48FC-8DCF-701BA35E92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418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FA0E6B34-08D7-0236-65B6-F82DF9C14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83CE358-EEEC-1EE0-3B29-E886210DB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5171BF1-ED11-B9C7-FC88-7AD96921E7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EDDE3-2EE9-49A3-B706-1E7AA458B70E}" type="datetimeFigureOut">
              <a:rPr lang="da-DK" smtClean="0"/>
              <a:t>02-02-2026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274174A-DF9C-4A4B-B879-C4694BE3E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A896333-DA40-735A-862F-5CF5A2EFF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FFCE9-A1FC-48FC-8DCF-701BA35E92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7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7829A0-1B79-EA07-3E87-704DF2F6D5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F84B80-B40C-4505-1FDB-AB02C3AA25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da-DK" sz="5200">
                <a:solidFill>
                  <a:srgbClr val="FFFFFF"/>
                </a:solidFill>
              </a:rPr>
              <a:t>Mutagener og kræft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BC0F21C-BE3A-4F4E-893C-CD1989026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da-DK" dirty="0">
                <a:solidFill>
                  <a:srgbClr val="FFFFFF"/>
                </a:solidFill>
              </a:rPr>
              <a:t>Mutationer og behandling</a:t>
            </a:r>
          </a:p>
        </p:txBody>
      </p:sp>
    </p:spTree>
    <p:extLst>
      <p:ext uri="{BB962C8B-B14F-4D97-AF65-F5344CB8AC3E}">
        <p14:creationId xmlns:p14="http://schemas.microsoft.com/office/powerpoint/2010/main" val="3238664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D00118-359E-3502-7459-0711F9CF7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4125459" cy="6858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         UV-lys</a:t>
            </a:r>
            <a:br>
              <a:rPr lang="da-DK" b="1" dirty="0">
                <a:solidFill>
                  <a:schemeClr val="bg1"/>
                </a:solidFill>
              </a:rPr>
            </a:br>
            <a:br>
              <a:rPr lang="da-DK" sz="2400" b="1" dirty="0">
                <a:solidFill>
                  <a:schemeClr val="bg1"/>
                </a:solidFill>
              </a:rPr>
            </a:br>
            <a:r>
              <a:rPr lang="da-DK" sz="2000" b="1" dirty="0">
                <a:solidFill>
                  <a:schemeClr val="bg1"/>
                </a:solidFill>
              </a:rPr>
              <a:t>Kan føre til dannelse af thymin-</a:t>
            </a:r>
            <a:r>
              <a:rPr lang="da-DK" sz="2000" b="1" dirty="0" err="1">
                <a:solidFill>
                  <a:schemeClr val="bg1"/>
                </a:solidFill>
              </a:rPr>
              <a:t>dimer</a:t>
            </a:r>
            <a:r>
              <a:rPr lang="da-DK" sz="2000" b="1" dirty="0">
                <a:solidFill>
                  <a:schemeClr val="bg1"/>
                </a:solidFill>
              </a:rPr>
              <a:t>, hvor to thymin binder sammen</a:t>
            </a:r>
            <a:br>
              <a:rPr lang="da-DK" sz="2000" b="1" dirty="0">
                <a:solidFill>
                  <a:schemeClr val="bg1"/>
                </a:solidFill>
              </a:rPr>
            </a:br>
            <a:br>
              <a:rPr lang="da-DK" sz="2000" b="1" dirty="0">
                <a:solidFill>
                  <a:schemeClr val="bg1"/>
                </a:solidFill>
              </a:rPr>
            </a:br>
            <a:r>
              <a:rPr lang="da-DK" sz="2000" b="1" dirty="0">
                <a:solidFill>
                  <a:schemeClr val="bg1"/>
                </a:solidFill>
              </a:rPr>
              <a:t>Dermed forstyrres den normale baseparring med den komplementære DNA-streng</a:t>
            </a:r>
            <a:br>
              <a:rPr lang="da-DK" sz="2000" b="1" dirty="0">
                <a:solidFill>
                  <a:schemeClr val="bg1"/>
                </a:solidFill>
              </a:rPr>
            </a:br>
            <a:br>
              <a:rPr lang="da-DK" sz="2000" b="1" dirty="0">
                <a:solidFill>
                  <a:schemeClr val="bg1"/>
                </a:solidFill>
              </a:rPr>
            </a:br>
            <a:r>
              <a:rPr lang="da-DK" sz="2000" b="1" dirty="0">
                <a:solidFill>
                  <a:schemeClr val="bg1"/>
                </a:solidFill>
              </a:rPr>
              <a:t>Dette forstyrrer både replikation og transskription</a:t>
            </a:r>
            <a:endParaRPr lang="da-DK" b="1" dirty="0">
              <a:solidFill>
                <a:schemeClr val="bg1"/>
              </a:solidFill>
            </a:endParaRPr>
          </a:p>
        </p:txBody>
      </p:sp>
      <p:pic>
        <p:nvPicPr>
          <p:cNvPr id="7" name="Pladsholder til indhold 6" descr="Et billede, der indeholder skærmbillede, kunst, grafisk design, Grafik&#10;&#10;AI-genereret indhold kan være ukorrekt.">
            <a:extLst>
              <a:ext uri="{FF2B5EF4-FFF2-40B4-BE49-F238E27FC236}">
                <a16:creationId xmlns:a16="http://schemas.microsoft.com/office/drawing/2014/main" id="{303562B0-9F2D-0F71-5AD6-F130DD88C7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5459" y="0"/>
            <a:ext cx="8066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07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48EF6CE-E43C-6B05-3307-D94812AC9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68" y="228600"/>
            <a:ext cx="3762692" cy="1010920"/>
          </a:xfrm>
        </p:spPr>
        <p:txBody>
          <a:bodyPr>
            <a:normAutofit/>
          </a:bodyPr>
          <a:lstStyle/>
          <a:p>
            <a:r>
              <a:rPr lang="da-DK" sz="4400" dirty="0" err="1"/>
              <a:t>Ames</a:t>
            </a:r>
            <a:r>
              <a:rPr lang="da-DK" sz="4400" dirty="0"/>
              <a:t>-test</a:t>
            </a:r>
          </a:p>
        </p:txBody>
      </p:sp>
      <p:pic>
        <p:nvPicPr>
          <p:cNvPr id="5" name="Pladsholder til indhold 4" descr="Et billede, der indeholder tekst, menu, Fastfood, skærmbillede&#10;&#10;AI-genereret indhold kan være ukorrekt.">
            <a:extLst>
              <a:ext uri="{FF2B5EF4-FFF2-40B4-BE49-F238E27FC236}">
                <a16:creationId xmlns:a16="http://schemas.microsoft.com/office/drawing/2014/main" id="{40054563-7A8D-D703-924E-C38E9ACB30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2861" y="0"/>
            <a:ext cx="8066543" cy="6858000"/>
          </a:xfrm>
          <a:prstGeom prst="rect">
            <a:avLst/>
          </a:prstGeom>
        </p:spPr>
      </p:pic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53755BFD-8D99-1648-65B3-40CBE220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656080"/>
            <a:ext cx="4122861" cy="4693920"/>
          </a:xfrm>
        </p:spPr>
        <p:txBody>
          <a:bodyPr>
            <a:normAutofit/>
          </a:bodyPr>
          <a:lstStyle/>
          <a:p>
            <a:r>
              <a:rPr lang="da-DK" sz="2000" dirty="0"/>
              <a:t>Genmodificerede mikroorganismer</a:t>
            </a:r>
          </a:p>
          <a:p>
            <a:r>
              <a:rPr lang="da-DK" sz="2000" dirty="0"/>
              <a:t>Kan ikke danne </a:t>
            </a:r>
            <a:r>
              <a:rPr lang="da-DK" sz="2000" dirty="0" err="1"/>
              <a:t>histidin</a:t>
            </a:r>
            <a:endParaRPr lang="da-DK" sz="2000" dirty="0"/>
          </a:p>
          <a:p>
            <a:r>
              <a:rPr lang="da-DK" sz="2000" dirty="0"/>
              <a:t>Undersøger muterede/overlevende (tilbagemutationer) på agarplade uden </a:t>
            </a:r>
            <a:r>
              <a:rPr lang="da-DK" sz="2000" dirty="0" err="1"/>
              <a:t>histidin</a:t>
            </a:r>
            <a:r>
              <a:rPr lang="da-DK" sz="2000" dirty="0"/>
              <a:t>, men med mistænkt stof</a:t>
            </a:r>
          </a:p>
          <a:p>
            <a:r>
              <a:rPr lang="da-DK" sz="2000" dirty="0"/>
              <a:t>Sammenlignes med kontrol uden mistænkt stof</a:t>
            </a:r>
          </a:p>
          <a:p>
            <a:r>
              <a:rPr lang="da-DK" sz="2000" dirty="0"/>
              <a:t>Ved mutagen effekt udføres siden dyreforsøg</a:t>
            </a:r>
          </a:p>
          <a:p>
            <a:r>
              <a:rPr lang="da-DK" sz="2000" dirty="0"/>
              <a:t>Kan give både falsk negativ og falsk positiv respons</a:t>
            </a:r>
          </a:p>
          <a:p>
            <a:endParaRPr lang="da-DK" sz="2000" dirty="0"/>
          </a:p>
          <a:p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3135258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7BE01-6147-3E5D-7F2D-2A55CBBEA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308AE-DE45-36FE-EB86-5A83F13AF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1765"/>
            <a:ext cx="12192000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da-DK" b="1" dirty="0">
                <a:solidFill>
                  <a:schemeClr val="bg1"/>
                </a:solidFill>
              </a:rPr>
              <a:t>Normal reparationsmekanisme af DNA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FEFAEA22-6A1D-BE63-20EF-C00A144570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90687"/>
            <a:ext cx="12192000" cy="4513589"/>
          </a:xfrm>
        </p:spPr>
      </p:pic>
    </p:spTree>
    <p:extLst>
      <p:ext uri="{BB962C8B-B14F-4D97-AF65-F5344CB8AC3E}">
        <p14:creationId xmlns:p14="http://schemas.microsoft.com/office/powerpoint/2010/main" val="4251976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3BE00F-CD2A-8A49-7A50-3F1850F87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anchor="ctr">
            <a:normAutofit/>
          </a:bodyPr>
          <a:lstStyle/>
          <a:p>
            <a:r>
              <a:rPr lang="da-DK" sz="5400"/>
              <a:t>Kræftrisiko stiger med alderen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sX0" fmla="*/ 0 w 18288"/>
              <a:gd name="csY0" fmla="*/ 0 h 5590381"/>
              <a:gd name="csX1" fmla="*/ 18288 w 18288"/>
              <a:gd name="csY1" fmla="*/ 0 h 5590381"/>
              <a:gd name="csX2" fmla="*/ 18288 w 18288"/>
              <a:gd name="csY2" fmla="*/ 754701 h 5590381"/>
              <a:gd name="csX3" fmla="*/ 18288 w 18288"/>
              <a:gd name="csY3" fmla="*/ 1565307 h 5590381"/>
              <a:gd name="csX4" fmla="*/ 18288 w 18288"/>
              <a:gd name="csY4" fmla="*/ 2152297 h 5590381"/>
              <a:gd name="csX5" fmla="*/ 18288 w 18288"/>
              <a:gd name="csY5" fmla="*/ 2906998 h 5590381"/>
              <a:gd name="csX6" fmla="*/ 18288 w 18288"/>
              <a:gd name="csY6" fmla="*/ 3549892 h 5590381"/>
              <a:gd name="csX7" fmla="*/ 18288 w 18288"/>
              <a:gd name="csY7" fmla="*/ 4080978 h 5590381"/>
              <a:gd name="csX8" fmla="*/ 18288 w 18288"/>
              <a:gd name="csY8" fmla="*/ 4835680 h 5590381"/>
              <a:gd name="csX9" fmla="*/ 18288 w 18288"/>
              <a:gd name="csY9" fmla="*/ 5590381 h 5590381"/>
              <a:gd name="csX10" fmla="*/ 0 w 18288"/>
              <a:gd name="csY10" fmla="*/ 5590381 h 5590381"/>
              <a:gd name="csX11" fmla="*/ 0 w 18288"/>
              <a:gd name="csY11" fmla="*/ 4835680 h 5590381"/>
              <a:gd name="csX12" fmla="*/ 0 w 18288"/>
              <a:gd name="csY12" fmla="*/ 4304593 h 5590381"/>
              <a:gd name="csX13" fmla="*/ 0 w 18288"/>
              <a:gd name="csY13" fmla="*/ 3773507 h 5590381"/>
              <a:gd name="csX14" fmla="*/ 0 w 18288"/>
              <a:gd name="csY14" fmla="*/ 3186517 h 5590381"/>
              <a:gd name="csX15" fmla="*/ 0 w 18288"/>
              <a:gd name="csY15" fmla="*/ 2487720 h 5590381"/>
              <a:gd name="csX16" fmla="*/ 0 w 18288"/>
              <a:gd name="csY16" fmla="*/ 1956633 h 5590381"/>
              <a:gd name="csX17" fmla="*/ 0 w 18288"/>
              <a:gd name="csY17" fmla="*/ 1425547 h 5590381"/>
              <a:gd name="csX18" fmla="*/ 0 w 18288"/>
              <a:gd name="csY18" fmla="*/ 614942 h 5590381"/>
              <a:gd name="csX19" fmla="*/ 0 w 18288"/>
              <a:gd name="csY19" fmla="*/ 0 h 559038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7EE4C537-6881-63E8-4968-5CEE21CBE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779266"/>
            <a:ext cx="6894576" cy="3616972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6A2FA17-0C78-5FA8-6FE4-89792DB97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4798577"/>
            <a:ext cx="6894576" cy="1428487"/>
          </a:xfrm>
        </p:spPr>
        <p:txBody>
          <a:bodyPr anchor="t">
            <a:normAutofit/>
          </a:bodyPr>
          <a:lstStyle/>
          <a:p>
            <a:r>
              <a:rPr lang="da-DK" sz="2200" dirty="0"/>
              <a:t>Genetisk disponering (medfødt)</a:t>
            </a:r>
          </a:p>
          <a:p>
            <a:r>
              <a:rPr lang="da-DK" sz="2200" dirty="0"/>
              <a:t>Udsættelse for mutagener</a:t>
            </a:r>
          </a:p>
          <a:p>
            <a:r>
              <a:rPr lang="da-DK" sz="2200" dirty="0"/>
              <a:t>Tilfældige fejl ophobes med alderen</a:t>
            </a:r>
          </a:p>
        </p:txBody>
      </p:sp>
    </p:spTree>
    <p:extLst>
      <p:ext uri="{BB962C8B-B14F-4D97-AF65-F5344CB8AC3E}">
        <p14:creationId xmlns:p14="http://schemas.microsoft.com/office/powerpoint/2010/main" val="3632654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5ED7C3-780D-7CCB-9CF7-ED0345CCD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995"/>
          </a:xfrm>
        </p:spPr>
        <p:txBody>
          <a:bodyPr/>
          <a:lstStyle/>
          <a:p>
            <a:r>
              <a:rPr lang="da-DK" dirty="0"/>
              <a:t>Celleudvikling fra normal- til kræftcelle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1C0EC09F-8CE5-79B4-4337-B0C4D1CD8C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072495"/>
            <a:ext cx="10256103" cy="5699760"/>
          </a:xfr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3DE69115-E380-DACD-8DEC-057F9E433442}"/>
              </a:ext>
            </a:extLst>
          </p:cNvPr>
          <p:cNvSpPr txBox="1"/>
          <p:nvPr/>
        </p:nvSpPr>
        <p:spPr>
          <a:xfrm>
            <a:off x="2895600" y="5913120"/>
            <a:ext cx="6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solidFill>
                  <a:schemeClr val="bg1"/>
                </a:solidFill>
              </a:rPr>
              <a:t>p53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A96F4ED-0C72-7999-CE71-3961E9CE20C0}"/>
              </a:ext>
            </a:extLst>
          </p:cNvPr>
          <p:cNvSpPr txBox="1"/>
          <p:nvPr/>
        </p:nvSpPr>
        <p:spPr>
          <a:xfrm>
            <a:off x="3870960" y="5151120"/>
            <a:ext cx="822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err="1">
                <a:solidFill>
                  <a:schemeClr val="bg1"/>
                </a:solidFill>
              </a:rPr>
              <a:t>Onkogen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E2E62F09-3E18-B141-4A59-67ED4F473074}"/>
              </a:ext>
            </a:extLst>
          </p:cNvPr>
          <p:cNvSpPr txBox="1"/>
          <p:nvPr/>
        </p:nvSpPr>
        <p:spPr>
          <a:xfrm>
            <a:off x="5740400" y="386203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err="1">
                <a:solidFill>
                  <a:schemeClr val="bg1"/>
                </a:solidFill>
              </a:rPr>
              <a:t>Apoptose</a:t>
            </a:r>
            <a:endParaRPr lang="da-DK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640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1C1CC3A-6AF9-BA19-EB91-8EA90D94E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384000" cy="1492132"/>
          </a:xfrm>
        </p:spPr>
        <p:txBody>
          <a:bodyPr anchor="t">
            <a:normAutofit/>
          </a:bodyPr>
          <a:lstStyle/>
          <a:p>
            <a:r>
              <a:rPr lang="da-DK">
                <a:solidFill>
                  <a:schemeClr val="bg1"/>
                </a:solidFill>
              </a:rPr>
              <a:t>Hyppigste kræftformer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6F371DE-36FE-F04E-EE03-41AD2955D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0"/>
            <a:ext cx="3384000" cy="3844800"/>
          </a:xfrm>
        </p:spPr>
        <p:txBody>
          <a:bodyPr>
            <a:normAutofit/>
          </a:bodyPr>
          <a:lstStyle/>
          <a:p>
            <a:r>
              <a:rPr lang="da-DK" sz="2000" dirty="0">
                <a:solidFill>
                  <a:schemeClr val="bg1">
                    <a:alpha val="60000"/>
                  </a:schemeClr>
                </a:solidFill>
              </a:rPr>
              <a:t>Benævnes efter primær svulst</a:t>
            </a:r>
          </a:p>
          <a:p>
            <a:r>
              <a:rPr lang="da-DK" sz="2000" dirty="0">
                <a:solidFill>
                  <a:schemeClr val="bg1">
                    <a:alpha val="60000"/>
                  </a:schemeClr>
                </a:solidFill>
              </a:rPr>
              <a:t>Kan med tiden spredes til andre væv </a:t>
            </a:r>
            <a:r>
              <a:rPr lang="da-DK" sz="2000" dirty="0">
                <a:solidFill>
                  <a:schemeClr val="bg1">
                    <a:alpha val="60000"/>
                  </a:schemeClr>
                </a:solidFill>
                <a:sym typeface="Wingdings" panose="05000000000000000000" pitchFamily="2" charset="2"/>
              </a:rPr>
              <a:t> metastaser</a:t>
            </a:r>
          </a:p>
          <a:p>
            <a:r>
              <a:rPr lang="da-DK" sz="2000" dirty="0">
                <a:solidFill>
                  <a:schemeClr val="bg1">
                    <a:alpha val="60000"/>
                  </a:schemeClr>
                </a:solidFill>
                <a:sym typeface="Wingdings" panose="05000000000000000000" pitchFamily="2" charset="2"/>
              </a:rPr>
              <a:t>Sværere at behandle metastaser</a:t>
            </a:r>
          </a:p>
          <a:p>
            <a:r>
              <a:rPr lang="da-DK" sz="2000" dirty="0">
                <a:solidFill>
                  <a:schemeClr val="bg1">
                    <a:alpha val="60000"/>
                  </a:schemeClr>
                </a:solidFill>
                <a:sym typeface="Wingdings" panose="05000000000000000000" pitchFamily="2" charset="2"/>
              </a:rPr>
              <a:t>Kræftvæv vokser kun uden behandling</a:t>
            </a:r>
          </a:p>
          <a:p>
            <a:r>
              <a:rPr lang="da-DK" sz="2000" dirty="0">
                <a:solidFill>
                  <a:schemeClr val="bg1">
                    <a:alpha val="60000"/>
                  </a:schemeClr>
                </a:solidFill>
                <a:sym typeface="Wingdings" panose="05000000000000000000" pitchFamily="2" charset="2"/>
              </a:rPr>
              <a:t>Kræftvæv udfører ikke normale funktioner</a:t>
            </a:r>
            <a:endParaRPr lang="da-DK" sz="2000" dirty="0">
              <a:solidFill>
                <a:schemeClr val="bg1">
                  <a:alpha val="60000"/>
                </a:schemeClr>
              </a:solidFill>
            </a:endParaRP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864CB6D3-A4D9-BAD2-A478-42842B58D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049" y="488309"/>
            <a:ext cx="6919272" cy="588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14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5C8DAE-5A44-DD75-8905-84756FFE1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724"/>
            <a:ext cx="6298020" cy="879941"/>
          </a:xfrm>
        </p:spPr>
        <p:txBody>
          <a:bodyPr/>
          <a:lstStyle/>
          <a:p>
            <a:r>
              <a:rPr lang="da-DK" dirty="0"/>
              <a:t>Ny behandlingsmuligheder</a:t>
            </a:r>
          </a:p>
        </p:txBody>
      </p:sp>
      <p:pic>
        <p:nvPicPr>
          <p:cNvPr id="5" name="Pladsholder til indhold 4" descr="Et billede, der indeholder tekst, skærmbillede, grafisk design, tegneserie&#10;&#10;AI-genereret indhold kan være ukorrekt.">
            <a:extLst>
              <a:ext uri="{FF2B5EF4-FFF2-40B4-BE49-F238E27FC236}">
                <a16:creationId xmlns:a16="http://schemas.microsoft.com/office/drawing/2014/main" id="{FA2CB44B-EA40-FE34-9131-52A429BF45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4916" y="925031"/>
            <a:ext cx="10962167" cy="4197167"/>
          </a:xfrm>
          <a:prstGeom prst="rect">
            <a:avLst/>
          </a:prstGeom>
        </p:spPr>
      </p:pic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7241E21-3CEF-DB1D-F9C2-D94C6E1F4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222" y="5163665"/>
            <a:ext cx="11282918" cy="1574816"/>
          </a:xfrm>
        </p:spPr>
        <p:txBody>
          <a:bodyPr/>
          <a:lstStyle/>
          <a:p>
            <a:r>
              <a:rPr lang="da-DK" sz="2000" dirty="0"/>
              <a:t>Vaccine med dendritceller med kræftantigener – fx prostatakræft</a:t>
            </a:r>
          </a:p>
          <a:p>
            <a:r>
              <a:rPr lang="da-DK" sz="2000" dirty="0"/>
              <a:t>T-celler med </a:t>
            </a:r>
            <a:r>
              <a:rPr lang="da-DK" sz="2000" dirty="0" err="1"/>
              <a:t>Chimærisk</a:t>
            </a:r>
            <a:r>
              <a:rPr lang="da-DK" sz="2000" dirty="0"/>
              <a:t> Antigen Receptor – (gen)aktiverer vores eget immunforsvar</a:t>
            </a:r>
          </a:p>
          <a:p>
            <a:r>
              <a:rPr lang="da-DK" sz="2000" dirty="0"/>
              <a:t>Thyrosin-</a:t>
            </a:r>
            <a:r>
              <a:rPr lang="da-DK" sz="2000" dirty="0" err="1"/>
              <a:t>kinase</a:t>
            </a:r>
            <a:r>
              <a:rPr lang="da-DK" sz="2000" dirty="0"/>
              <a:t>-</a:t>
            </a:r>
            <a:r>
              <a:rPr lang="da-DK" sz="2000" dirty="0" err="1"/>
              <a:t>hæmmere</a:t>
            </a:r>
            <a:r>
              <a:rPr lang="da-DK" sz="2000" dirty="0"/>
              <a:t> – mod leukæmi, hvor der dannes for mange umodne hvide blodlegemer</a:t>
            </a:r>
          </a:p>
          <a:p>
            <a:r>
              <a:rPr lang="da-DK" sz="2000" dirty="0"/>
              <a:t>CML (kronisk </a:t>
            </a:r>
            <a:r>
              <a:rPr lang="da-DK" sz="2000" dirty="0" err="1"/>
              <a:t>myolid</a:t>
            </a:r>
            <a:r>
              <a:rPr lang="da-DK" sz="2000" dirty="0"/>
              <a:t> leukæmi) skyldes en translokation </a:t>
            </a:r>
            <a:r>
              <a:rPr lang="da-DK" sz="2000"/>
              <a:t>mellem kromosom 22 og 9</a:t>
            </a:r>
            <a:endParaRPr lang="da-DK" sz="2000" dirty="0"/>
          </a:p>
          <a:p>
            <a:endParaRPr lang="da-DK" dirty="0"/>
          </a:p>
        </p:txBody>
      </p:sp>
      <p:pic>
        <p:nvPicPr>
          <p:cNvPr id="9" name="Billede 8" descr="Et billede, der indeholder tekst, skærmbillede, plakat, grafisk design&#10;&#10;AI-genereret indhold kan være ukorrekt.">
            <a:extLst>
              <a:ext uri="{FF2B5EF4-FFF2-40B4-BE49-F238E27FC236}">
                <a16:creationId xmlns:a16="http://schemas.microsoft.com/office/drawing/2014/main" id="{BCDEA4E8-B9E6-0F2D-BF84-FC03D846A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945" y="390710"/>
            <a:ext cx="6016055" cy="4731488"/>
          </a:xfrm>
          <a:prstGeom prst="rect">
            <a:avLst/>
          </a:prstGeom>
        </p:spPr>
      </p:pic>
      <p:pic>
        <p:nvPicPr>
          <p:cNvPr id="11" name="Billede 10" descr="Et billede, der indeholder tekst, skærmbillede, design&#10;&#10;AI-genereret indhold kan være ukorrekt.">
            <a:extLst>
              <a:ext uri="{FF2B5EF4-FFF2-40B4-BE49-F238E27FC236}">
                <a16:creationId xmlns:a16="http://schemas.microsoft.com/office/drawing/2014/main" id="{A8E333AE-3864-8385-6508-5B647B674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930" y="897102"/>
            <a:ext cx="3956046" cy="422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4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193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Office-tema</vt:lpstr>
      <vt:lpstr>Mutagener og kræft</vt:lpstr>
      <vt:lpstr>         UV-lys  Kan føre til dannelse af thymin-dimer, hvor to thymin binder sammen  Dermed forstyrres den normale baseparring med den komplementære DNA-streng  Dette forstyrrer både replikation og transskription</vt:lpstr>
      <vt:lpstr>Ames-test</vt:lpstr>
      <vt:lpstr>Normal reparationsmekanisme af DNA</vt:lpstr>
      <vt:lpstr>Kræftrisiko stiger med alderen</vt:lpstr>
      <vt:lpstr>Celleudvikling fra normal- til kræftcelle</vt:lpstr>
      <vt:lpstr>Hyppigste kræftformer</vt:lpstr>
      <vt:lpstr>Ny behandlingsmuligheder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Mutagener og kræft</dc:title>
  <dc:creator>Thøger Dith Dige</dc:creator>
  <cp:lastModifiedBy>Thøger Dith Dige</cp:lastModifiedBy>
  <cp:revision>2</cp:revision>
  <dcterms:created xsi:type="dcterms:W3CDTF">2023-02-05T10:34:17Z</dcterms:created>
  <dcterms:modified xsi:type="dcterms:W3CDTF">2026-02-02T17:11:14Z</dcterms:modified>
</cp:coreProperties>
</file>