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2" r:id="rId7"/>
    <p:sldId id="27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CFF96446-F80E-4302-B884-73B3423317E3}"/>
    <pc:docChg chg="delSld modSld">
      <pc:chgData name="Thøger Dith Dige" userId="a0b34298-82cb-4551-9d93-7c11ebc84b40" providerId="ADAL" clId="{CFF96446-F80E-4302-B884-73B3423317E3}" dt="2026-02-11T15:29:32.500" v="64" actId="1076"/>
      <pc:docMkLst>
        <pc:docMk/>
      </pc:docMkLst>
      <pc:sldChg chg="modSp mod">
        <pc:chgData name="Thøger Dith Dige" userId="a0b34298-82cb-4551-9d93-7c11ebc84b40" providerId="ADAL" clId="{CFF96446-F80E-4302-B884-73B3423317E3}" dt="2026-02-11T15:28:43.831" v="52" actId="20577"/>
        <pc:sldMkLst>
          <pc:docMk/>
          <pc:sldMk cId="278629751" sldId="256"/>
        </pc:sldMkLst>
        <pc:spChg chg="mod">
          <ac:chgData name="Thøger Dith Dige" userId="a0b34298-82cb-4551-9d93-7c11ebc84b40" providerId="ADAL" clId="{CFF96446-F80E-4302-B884-73B3423317E3}" dt="2026-02-11T15:28:43.831" v="52" actId="20577"/>
          <ac:spMkLst>
            <pc:docMk/>
            <pc:sldMk cId="278629751" sldId="256"/>
            <ac:spMk id="2" creationId="{6CCEDBD4-13AB-BCA2-1FFC-A36DD575A5C5}"/>
          </ac:spMkLst>
        </pc:spChg>
        <pc:spChg chg="mod">
          <ac:chgData name="Thøger Dith Dige" userId="a0b34298-82cb-4551-9d93-7c11ebc84b40" providerId="ADAL" clId="{CFF96446-F80E-4302-B884-73B3423317E3}" dt="2026-02-11T15:28:33.928" v="51" actId="20577"/>
          <ac:spMkLst>
            <pc:docMk/>
            <pc:sldMk cId="278629751" sldId="256"/>
            <ac:spMk id="3" creationId="{E6176847-650F-FDE2-6BBC-09905082B5A7}"/>
          </ac:spMkLst>
        </pc:spChg>
      </pc:sldChg>
      <pc:sldChg chg="del">
        <pc:chgData name="Thøger Dith Dige" userId="a0b34298-82cb-4551-9d93-7c11ebc84b40" providerId="ADAL" clId="{CFF96446-F80E-4302-B884-73B3423317E3}" dt="2026-02-11T15:29:06.486" v="61" actId="47"/>
        <pc:sldMkLst>
          <pc:docMk/>
          <pc:sldMk cId="2678156652" sldId="258"/>
        </pc:sldMkLst>
      </pc:sldChg>
      <pc:sldChg chg="del">
        <pc:chgData name="Thøger Dith Dige" userId="a0b34298-82cb-4551-9d93-7c11ebc84b40" providerId="ADAL" clId="{CFF96446-F80E-4302-B884-73B3423317E3}" dt="2026-02-11T15:29:05.729" v="60" actId="47"/>
        <pc:sldMkLst>
          <pc:docMk/>
          <pc:sldMk cId="685188543" sldId="259"/>
        </pc:sldMkLst>
      </pc:sldChg>
      <pc:sldChg chg="del">
        <pc:chgData name="Thøger Dith Dige" userId="a0b34298-82cb-4551-9d93-7c11ebc84b40" providerId="ADAL" clId="{CFF96446-F80E-4302-B884-73B3423317E3}" dt="2026-02-11T15:29:05.072" v="59" actId="47"/>
        <pc:sldMkLst>
          <pc:docMk/>
          <pc:sldMk cId="1694344515" sldId="260"/>
        </pc:sldMkLst>
      </pc:sldChg>
      <pc:sldChg chg="del">
        <pc:chgData name="Thøger Dith Dige" userId="a0b34298-82cb-4551-9d93-7c11ebc84b40" providerId="ADAL" clId="{CFF96446-F80E-4302-B884-73B3423317E3}" dt="2026-02-11T15:29:04.205" v="58" actId="47"/>
        <pc:sldMkLst>
          <pc:docMk/>
          <pc:sldMk cId="2926841755" sldId="261"/>
        </pc:sldMkLst>
      </pc:sldChg>
      <pc:sldChg chg="del">
        <pc:chgData name="Thøger Dith Dige" userId="a0b34298-82cb-4551-9d93-7c11ebc84b40" providerId="ADAL" clId="{CFF96446-F80E-4302-B884-73B3423317E3}" dt="2026-02-11T15:29:00.548" v="56" actId="47"/>
        <pc:sldMkLst>
          <pc:docMk/>
          <pc:sldMk cId="2575873972" sldId="262"/>
        </pc:sldMkLst>
      </pc:sldChg>
      <pc:sldChg chg="del">
        <pc:chgData name="Thøger Dith Dige" userId="a0b34298-82cb-4551-9d93-7c11ebc84b40" providerId="ADAL" clId="{CFF96446-F80E-4302-B884-73B3423317E3}" dt="2026-02-11T15:29:01.684" v="57" actId="47"/>
        <pc:sldMkLst>
          <pc:docMk/>
          <pc:sldMk cId="449411065" sldId="263"/>
        </pc:sldMkLst>
      </pc:sldChg>
      <pc:sldChg chg="del">
        <pc:chgData name="Thøger Dith Dige" userId="a0b34298-82cb-4551-9d93-7c11ebc84b40" providerId="ADAL" clId="{CFF96446-F80E-4302-B884-73B3423317E3}" dt="2026-02-11T15:29:00.093" v="55" actId="47"/>
        <pc:sldMkLst>
          <pc:docMk/>
          <pc:sldMk cId="1376898836" sldId="264"/>
        </pc:sldMkLst>
      </pc:sldChg>
      <pc:sldChg chg="del">
        <pc:chgData name="Thøger Dith Dige" userId="a0b34298-82cb-4551-9d93-7c11ebc84b40" providerId="ADAL" clId="{CFF96446-F80E-4302-B884-73B3423317E3}" dt="2026-02-11T15:28:59.610" v="54" actId="47"/>
        <pc:sldMkLst>
          <pc:docMk/>
          <pc:sldMk cId="805096382" sldId="266"/>
        </pc:sldMkLst>
      </pc:sldChg>
      <pc:sldChg chg="del">
        <pc:chgData name="Thøger Dith Dige" userId="a0b34298-82cb-4551-9d93-7c11ebc84b40" providerId="ADAL" clId="{CFF96446-F80E-4302-B884-73B3423317E3}" dt="2026-02-11T15:28:57.637" v="53" actId="47"/>
        <pc:sldMkLst>
          <pc:docMk/>
          <pc:sldMk cId="1818944241" sldId="267"/>
        </pc:sldMkLst>
      </pc:sldChg>
      <pc:sldChg chg="modSp mod">
        <pc:chgData name="Thøger Dith Dige" userId="a0b34298-82cb-4551-9d93-7c11ebc84b40" providerId="ADAL" clId="{CFF96446-F80E-4302-B884-73B3423317E3}" dt="2026-02-11T15:29:32.500" v="64" actId="1076"/>
        <pc:sldMkLst>
          <pc:docMk/>
          <pc:sldMk cId="22930614" sldId="273"/>
        </pc:sldMkLst>
        <pc:spChg chg="mod">
          <ac:chgData name="Thøger Dith Dige" userId="a0b34298-82cb-4551-9d93-7c11ebc84b40" providerId="ADAL" clId="{CFF96446-F80E-4302-B884-73B3423317E3}" dt="2026-02-11T15:29:32.500" v="64" actId="1076"/>
          <ac:spMkLst>
            <pc:docMk/>
            <pc:sldMk cId="22930614" sldId="273"/>
            <ac:spMk id="2" creationId="{307AB132-E02B-AEFA-BE4C-5E7A3DF868FF}"/>
          </ac:spMkLst>
        </pc:spChg>
        <pc:picChg chg="mod">
          <ac:chgData name="Thøger Dith Dige" userId="a0b34298-82cb-4551-9d93-7c11ebc84b40" providerId="ADAL" clId="{CFF96446-F80E-4302-B884-73B3423317E3}" dt="2026-02-11T15:29:25.326" v="63" actId="1076"/>
          <ac:picMkLst>
            <pc:docMk/>
            <pc:sldMk cId="22930614" sldId="273"/>
            <ac:picMk id="5" creationId="{770C4B41-EFB0-18B3-658D-EBD44B9B05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187B4-2ADA-41FB-A2F1-48ED0C1C973E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4A200-CF80-4BB6-B8C6-8D1F17D5C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50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4A200-CF80-4BB6-B8C6-8D1F17D5CA8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48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C16FB-F5A4-E70F-0EFD-06072C544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2210794-18B6-0CCD-E299-D4DCE5730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AC6D8-5105-6428-6D05-7C9A80AC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73208A-7F51-0114-DAFD-A0755798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394908-F75D-7F44-C35B-5BFA38E9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411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C9D6C-6423-DD37-0E0E-58DC21A0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4E06FC-E878-2D4B-1F2C-F94EE366D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F9E034-43E4-6775-4965-DFDF1F87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015946-7A40-8AFB-266F-4B6B9778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37ACE-5CFA-80F3-BAD3-10FBACDB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70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48309E2-1106-6885-74CF-55438C939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7572BDA-807A-7E64-006F-160F4C9E1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8ED4A3-991A-A523-59CC-2964888D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36071E-5CB3-FDC3-F320-43411DA7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E7D9EE-FF7E-E96A-1F38-C69906A2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52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5ADD0-9FB7-6443-E442-E88F0FCF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19243C-FCAD-9E15-64FB-2F755AA7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E122D8-3456-F103-3903-B6DFA99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779EBC-9CAE-3A1E-3898-477AEB66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672061-A11F-F14A-52A6-66B3B76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2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583F0-75CE-B0CB-4495-C586FACA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DFD53E-AC70-25CA-E9A6-CF62D80DB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AAE9ED-A089-C38D-A088-32A7713C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A898D0-020E-A6B0-CC0F-1BE852B8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84702-E2AB-975B-8152-94FAEDDD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78ACC-CF4E-B3DE-BBEB-B4238B82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AD12ED-FD02-5E78-3531-E6E71B2C9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523615-6562-EF47-E032-80F8ABC5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79F162-7636-3D7B-3D1C-1F7A932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5B562E9-07B7-8DC3-972C-B9E13C28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52465A-2C2D-EDFF-A8BA-386301CA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5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0240C-6616-8A34-FC8C-47998C36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0DD227-CDBB-6E2D-7AEA-72ACC0C4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7CC1945-B33E-6FEF-1615-D89B00E3A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BF7604-949C-4648-BE0F-8F35CD021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D3A949B-0ED7-7334-38FF-556019CF1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98AAB55-6B7C-029D-6AF0-3F8F2A0A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28BF3A1-9382-53FF-A8D6-9DADD47D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C278B53-8B5A-B7EF-750F-DDF144AF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7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21CD3-85F9-E9D6-DFFF-228AED58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90C5E99-BACC-53E6-0DEA-15260329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878B87-5387-CE83-056A-723AE07C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E48586-C75E-0D9B-C851-4142533E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99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9BBA316-EB6C-D397-ABA8-7C0BFF16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7873C67-C987-B615-DCB7-0A883051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BBD5C8-D0E5-0DA5-2517-2F9049BA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56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082BA-2418-69A3-01AE-55E5C42A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F5D8FB-725F-AF1F-144C-C1F41B1A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2C89F2-F5B0-3CA8-5D1F-A84D19A86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5DD617-B888-4A77-19F2-1B142F7D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0BA7DA-76C6-82B6-4748-5CDFAA6C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437AF9-071B-948F-E9EB-57A1F862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6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43C8D-196F-8881-99C4-9523A339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EDF681D-9799-AECB-3EA1-145B745F8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0E30BB-987A-6C19-9551-EB85180A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6BDCC24-804B-F7FB-90A0-E42AE7D9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0E3140-129A-335A-9EEF-1CDD67D1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A5DF4E-4F27-1FDE-2F5B-7155BD74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63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01AC2F-7EB6-F147-E4BC-02816EA0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50BFB8-6A7B-401B-FAA0-0C5995ACA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E012DC-F6DB-7EB0-A8D1-A858ED2FF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238C-D00F-455A-8949-82BFA9C2EBD4}" type="datetimeFigureOut">
              <a:rPr lang="da-DK" smtClean="0"/>
              <a:t>11-02-2026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772ED1-B00F-0FF8-4C31-F2E26098E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4A8A51-45FC-0045-E2EA-783B45BC7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EDB4-330E-46B6-9ECF-434685605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77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EDBD4-13AB-BCA2-1FFC-A36DD575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a-DK" sz="11500" dirty="0" err="1"/>
              <a:t>Nedbrydere</a:t>
            </a:r>
            <a:endParaRPr lang="da-DK" sz="115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176847-650F-FDE2-6BBC-09905082B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da-DK" dirty="0"/>
              <a:t>Bakterier, svampe og leddyr</a:t>
            </a:r>
          </a:p>
        </p:txBody>
      </p:sp>
    </p:spTree>
    <p:extLst>
      <p:ext uri="{BB962C8B-B14F-4D97-AF65-F5344CB8AC3E}">
        <p14:creationId xmlns:p14="http://schemas.microsoft.com/office/powerpoint/2010/main" val="2786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5DACB9A-6E6E-2275-9C46-F5D51682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5" y="480060"/>
            <a:ext cx="1117802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eserie, hvirvelløse dyr, Organisme&#10;&#10;AI-genereret indhold kan være ukorrekt.">
            <a:extLst>
              <a:ext uri="{FF2B5EF4-FFF2-40B4-BE49-F238E27FC236}">
                <a16:creationId xmlns:a16="http://schemas.microsoft.com/office/drawing/2014/main" id="{42B52CC3-2CF7-28D5-2D9B-55DD064F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98632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225A89A-5DE8-E6AE-2ECC-5A96DFDB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Makroskopiske </a:t>
            </a:r>
            <a:r>
              <a:rPr lang="da-DK" dirty="0" err="1"/>
              <a:t>nedbrydere</a:t>
            </a:r>
            <a:r>
              <a:rPr lang="da-DK" dirty="0"/>
              <a:t> - leddyr</a:t>
            </a:r>
          </a:p>
        </p:txBody>
      </p:sp>
    </p:spTree>
    <p:extLst>
      <p:ext uri="{BB962C8B-B14F-4D97-AF65-F5344CB8AC3E}">
        <p14:creationId xmlns:p14="http://schemas.microsoft.com/office/powerpoint/2010/main" val="418979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054EA6-0612-5DB2-78A3-2F0E5FBB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48098" cy="838200"/>
          </a:xfrm>
        </p:spPr>
        <p:txBody>
          <a:bodyPr/>
          <a:lstStyle/>
          <a:p>
            <a:r>
              <a:rPr lang="da-DK" sz="3600" dirty="0"/>
              <a:t>Nedbryderfødekæde</a:t>
            </a:r>
            <a:endParaRPr lang="da-DK" dirty="0"/>
          </a:p>
        </p:txBody>
      </p:sp>
      <p:pic>
        <p:nvPicPr>
          <p:cNvPr id="7" name="Pladsholder til indhold 6" descr="Et billede, der indeholder tekst, fugl, kat, skærmbillede&#10;&#10;AI-genereret indhold kan være ukorrekt.">
            <a:extLst>
              <a:ext uri="{FF2B5EF4-FFF2-40B4-BE49-F238E27FC236}">
                <a16:creationId xmlns:a16="http://schemas.microsoft.com/office/drawing/2014/main" id="{26C01B5B-56E7-1942-BDF4-184BDE3C6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222" y="0"/>
            <a:ext cx="3820614" cy="685800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B8AB0DE-CABF-CA13-CE88-38F524A2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95400"/>
            <a:ext cx="5648098" cy="4573588"/>
          </a:xfrm>
        </p:spPr>
        <p:txBody>
          <a:bodyPr>
            <a:normAutofit/>
          </a:bodyPr>
          <a:lstStyle/>
          <a:p>
            <a:r>
              <a:rPr lang="da-DK" sz="1800" dirty="0"/>
              <a:t>DOM</a:t>
            </a:r>
          </a:p>
          <a:p>
            <a:r>
              <a:rPr lang="da-DK" sz="1800" dirty="0"/>
              <a:t>Bakterier og svampe begynder nedbrydningen</a:t>
            </a:r>
          </a:p>
          <a:p>
            <a:r>
              <a:rPr lang="da-DK" sz="1800" dirty="0"/>
              <a:t>Leddyr spise bakterier og svampe på overfladen af DOM</a:t>
            </a:r>
          </a:p>
          <a:p>
            <a:r>
              <a:rPr lang="da-DK" sz="1800" dirty="0"/>
              <a:t>Herved findeles DOM </a:t>
            </a:r>
            <a:r>
              <a:rPr lang="da-DK" sz="1800" dirty="0">
                <a:sym typeface="Wingdings" panose="05000000000000000000" pitchFamily="2" charset="2"/>
              </a:rPr>
              <a:t> overfladen bliver langt større</a:t>
            </a:r>
          </a:p>
          <a:p>
            <a:r>
              <a:rPr lang="da-DK" sz="1800" dirty="0">
                <a:sym typeface="Wingdings" panose="05000000000000000000" pitchFamily="2" charset="2"/>
              </a:rPr>
              <a:t>Dette letter bakterier og svampes nedbrydning af DOM</a:t>
            </a:r>
          </a:p>
          <a:p>
            <a:r>
              <a:rPr lang="da-DK" sz="1800" dirty="0">
                <a:sym typeface="Wingdings" panose="05000000000000000000" pitchFamily="2" charset="2"/>
              </a:rPr>
              <a:t>Leddyrene spises af større dyr – fx fugle og padder</a:t>
            </a:r>
          </a:p>
          <a:p>
            <a:r>
              <a:rPr lang="da-DK" sz="1800" dirty="0">
                <a:sym typeface="Wingdings" panose="05000000000000000000" pitchFamily="2" charset="2"/>
              </a:rPr>
              <a:t>Fugle og padder spises af rovdyr</a:t>
            </a:r>
          </a:p>
          <a:p>
            <a:r>
              <a:rPr lang="da-DK" sz="1800" dirty="0">
                <a:sym typeface="Wingdings" panose="05000000000000000000" pitchFamily="2" charset="2"/>
              </a:rPr>
              <a:t>Dermed er nedbryderfødekæden koblet med græsningsfødekæden</a:t>
            </a:r>
          </a:p>
          <a:p>
            <a:r>
              <a:rPr lang="da-DK" sz="1800" dirty="0">
                <a:sym typeface="Wingdings" panose="05000000000000000000" pitchFamily="2" charset="2"/>
              </a:rPr>
              <a:t>Og der er naturligvis (næsten) altid tale om fødenet og ikke fødekæder…</a:t>
            </a:r>
            <a:endParaRPr lang="da-DK" sz="1800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87265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C24EECA-4A05-642A-DA30-D00B78CC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6"/>
            <a:ext cx="10341429" cy="745218"/>
          </a:xfrm>
        </p:spPr>
        <p:txBody>
          <a:bodyPr/>
          <a:lstStyle/>
          <a:p>
            <a:pPr algn="ctr"/>
            <a:r>
              <a:rPr lang="da-DK" dirty="0"/>
              <a:t>Oversigt over nedbrydningsprocesser</a:t>
            </a:r>
          </a:p>
        </p:txBody>
      </p:sp>
      <p:pic>
        <p:nvPicPr>
          <p:cNvPr id="7" name="Billede 6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4CED65BC-B986-4BC0-4D37-DA868676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" y="805544"/>
            <a:ext cx="10935959" cy="59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F68FC-D855-4190-AABA-DA92706F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2144"/>
            <a:ext cx="3932237" cy="925286"/>
          </a:xfrm>
        </p:spPr>
        <p:txBody>
          <a:bodyPr>
            <a:normAutofit/>
          </a:bodyPr>
          <a:lstStyle/>
          <a:p>
            <a:r>
              <a:rPr lang="da-DK" sz="4000" dirty="0"/>
              <a:t>C/N-forhold</a:t>
            </a:r>
          </a:p>
        </p:txBody>
      </p:sp>
      <p:pic>
        <p:nvPicPr>
          <p:cNvPr id="6" name="Pladsholder til indhold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27AF402-0EBD-40F7-674A-04BA83562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609" y="872071"/>
            <a:ext cx="7419975" cy="5583529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F67E10-76E4-AF93-2E86-482E43EA4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16" y="1458685"/>
            <a:ext cx="4189413" cy="4410302"/>
          </a:xfrm>
        </p:spPr>
        <p:txBody>
          <a:bodyPr/>
          <a:lstStyle/>
          <a:p>
            <a:r>
              <a:rPr lang="da-DK" sz="1800" dirty="0"/>
              <a:t>C/N-forhold angiver, hvor mange </a:t>
            </a:r>
            <a:r>
              <a:rPr lang="da-DK" sz="1800" dirty="0" err="1"/>
              <a:t>carbon</a:t>
            </a:r>
            <a:r>
              <a:rPr lang="da-DK" sz="1800" dirty="0"/>
              <a:t>-atomer (C), der er i et materiale i forhold til antallet af nitrogen-atomer (N)</a:t>
            </a:r>
          </a:p>
          <a:p>
            <a:endParaRPr lang="da-DK" sz="1800" dirty="0"/>
          </a:p>
          <a:p>
            <a:r>
              <a:rPr lang="da-DK" sz="1800" dirty="0"/>
              <a:t>Jo højere C/N-forhold, jo langsommere nedbrydning af organisk stof</a:t>
            </a:r>
          </a:p>
          <a:p>
            <a:endParaRPr lang="da-DK" sz="1800" dirty="0"/>
          </a:p>
          <a:p>
            <a:r>
              <a:rPr lang="da-DK" sz="1800" dirty="0"/>
              <a:t>C/N-forholdet falder gennem nedbryderfødekæden, da en stor del af </a:t>
            </a:r>
            <a:r>
              <a:rPr lang="da-DK" sz="1800" dirty="0" err="1"/>
              <a:t>carbon</a:t>
            </a:r>
            <a:r>
              <a:rPr lang="da-DK" sz="1800" dirty="0"/>
              <a:t>-atomerne bruges til respiration og derfor udskilles som CO</a:t>
            </a:r>
            <a:r>
              <a:rPr lang="da-DK" sz="1800" baseline="-25000" dirty="0"/>
              <a:t>2</a:t>
            </a:r>
            <a:endParaRPr lang="da-DK" sz="1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689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B132-E02B-AEFA-BE4C-5E7A3DF8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3326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Blade under nedbrydning af svampe og bakterier</a:t>
            </a:r>
          </a:p>
        </p:txBody>
      </p:sp>
      <p:pic>
        <p:nvPicPr>
          <p:cNvPr id="5" name="Pladsholder til indhold 4" descr="Et billede, der indeholder efterår, blad, udendørs, vinter&#10;&#10;AI-genereret indhold kan være ukorrekt.">
            <a:extLst>
              <a:ext uri="{FF2B5EF4-FFF2-40B4-BE49-F238E27FC236}">
                <a16:creationId xmlns:a16="http://schemas.microsoft.com/office/drawing/2014/main" id="{770C4B41-EFB0-18B3-658D-EBD44B9B0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7945"/>
            <a:ext cx="12192000" cy="4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151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Wingdings</vt:lpstr>
      <vt:lpstr>Office-tema</vt:lpstr>
      <vt:lpstr>Nedbrydere</vt:lpstr>
      <vt:lpstr>PowerPoint-præsentation</vt:lpstr>
      <vt:lpstr>Makroskopiske nedbrydere - leddyr</vt:lpstr>
      <vt:lpstr>Nedbryderfødekæde</vt:lpstr>
      <vt:lpstr>Oversigt over nedbrydningsprocesser</vt:lpstr>
      <vt:lpstr>C/N-forhold</vt:lpstr>
      <vt:lpstr>Blade under nedbrydning af svampe og bakterier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Stofkredsløb</dc:title>
  <dc:creator>Thøger Dith Dige</dc:creator>
  <cp:lastModifiedBy>Thøger Dith Dige</cp:lastModifiedBy>
  <cp:revision>3</cp:revision>
  <dcterms:created xsi:type="dcterms:W3CDTF">2022-10-04T15:03:57Z</dcterms:created>
  <dcterms:modified xsi:type="dcterms:W3CDTF">2026-02-11T15:29:38Z</dcterms:modified>
</cp:coreProperties>
</file>