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6" r:id="rId11"/>
    <p:sldId id="267" r:id="rId12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6E0794D-3BCD-4A2A-8DBC-569DB1B7C3E4}" v="12" dt="2026-02-11T15:15:33.95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øger Dith Dige" userId="a0b34298-82cb-4551-9d93-7c11ebc84b40" providerId="ADAL" clId="{CFF96446-F80E-4302-B884-73B3423317E3}"/>
    <pc:docChg chg="undo custSel addSld delSld modSld modMainMaster">
      <pc:chgData name="Thøger Dith Dige" userId="a0b34298-82cb-4551-9d93-7c11ebc84b40" providerId="ADAL" clId="{CFF96446-F80E-4302-B884-73B3423317E3}" dt="2026-02-11T15:30:17.422" v="1148" actId="47"/>
      <pc:docMkLst>
        <pc:docMk/>
      </pc:docMkLst>
      <pc:sldChg chg="setBg">
        <pc:chgData name="Thøger Dith Dige" userId="a0b34298-82cb-4551-9d93-7c11ebc84b40" providerId="ADAL" clId="{CFF96446-F80E-4302-B884-73B3423317E3}" dt="2026-02-11T15:15:04.694" v="594"/>
        <pc:sldMkLst>
          <pc:docMk/>
          <pc:sldMk cId="278629751" sldId="256"/>
        </pc:sldMkLst>
      </pc:sldChg>
      <pc:sldChg chg="modSp mod setBg">
        <pc:chgData name="Thøger Dith Dige" userId="a0b34298-82cb-4551-9d93-7c11ebc84b40" providerId="ADAL" clId="{CFF96446-F80E-4302-B884-73B3423317E3}" dt="2026-02-11T15:15:47.170" v="600" actId="14100"/>
        <pc:sldMkLst>
          <pc:docMk/>
          <pc:sldMk cId="1355920968" sldId="257"/>
        </pc:sldMkLst>
        <pc:picChg chg="mod">
          <ac:chgData name="Thøger Dith Dige" userId="a0b34298-82cb-4551-9d93-7c11ebc84b40" providerId="ADAL" clId="{CFF96446-F80E-4302-B884-73B3423317E3}" dt="2026-02-11T15:15:47.170" v="600" actId="14100"/>
          <ac:picMkLst>
            <pc:docMk/>
            <pc:sldMk cId="1355920968" sldId="257"/>
            <ac:picMk id="3" creationId="{65DACB9A-6E6E-2275-9C46-F5D51682DB85}"/>
          </ac:picMkLst>
        </pc:picChg>
      </pc:sldChg>
      <pc:sldChg chg="setBg">
        <pc:chgData name="Thøger Dith Dige" userId="a0b34298-82cb-4551-9d93-7c11ebc84b40" providerId="ADAL" clId="{CFF96446-F80E-4302-B884-73B3423317E3}" dt="2026-02-11T15:15:04.694" v="594"/>
        <pc:sldMkLst>
          <pc:docMk/>
          <pc:sldMk cId="2926841755" sldId="261"/>
        </pc:sldMkLst>
      </pc:sldChg>
      <pc:sldChg chg="setBg">
        <pc:chgData name="Thøger Dith Dige" userId="a0b34298-82cb-4551-9d93-7c11ebc84b40" providerId="ADAL" clId="{CFF96446-F80E-4302-B884-73B3423317E3}" dt="2026-02-11T15:15:04.694" v="594"/>
        <pc:sldMkLst>
          <pc:docMk/>
          <pc:sldMk cId="2575873972" sldId="262"/>
        </pc:sldMkLst>
      </pc:sldChg>
      <pc:sldChg chg="setBg">
        <pc:chgData name="Thøger Dith Dige" userId="a0b34298-82cb-4551-9d93-7c11ebc84b40" providerId="ADAL" clId="{CFF96446-F80E-4302-B884-73B3423317E3}" dt="2026-02-11T15:15:04.694" v="594"/>
        <pc:sldMkLst>
          <pc:docMk/>
          <pc:sldMk cId="449411065" sldId="263"/>
        </pc:sldMkLst>
      </pc:sldChg>
      <pc:sldChg chg="setBg">
        <pc:chgData name="Thøger Dith Dige" userId="a0b34298-82cb-4551-9d93-7c11ebc84b40" providerId="ADAL" clId="{CFF96446-F80E-4302-B884-73B3423317E3}" dt="2026-02-11T15:15:04.694" v="594"/>
        <pc:sldMkLst>
          <pc:docMk/>
          <pc:sldMk cId="1376898836" sldId="264"/>
        </pc:sldMkLst>
      </pc:sldChg>
      <pc:sldChg chg="setBg">
        <pc:chgData name="Thøger Dith Dige" userId="a0b34298-82cb-4551-9d93-7c11ebc84b40" providerId="ADAL" clId="{CFF96446-F80E-4302-B884-73B3423317E3}" dt="2026-02-11T15:15:04.694" v="594"/>
        <pc:sldMkLst>
          <pc:docMk/>
          <pc:sldMk cId="805096382" sldId="266"/>
        </pc:sldMkLst>
      </pc:sldChg>
      <pc:sldChg chg="setBg">
        <pc:chgData name="Thøger Dith Dige" userId="a0b34298-82cb-4551-9d93-7c11ebc84b40" providerId="ADAL" clId="{CFF96446-F80E-4302-B884-73B3423317E3}" dt="2026-02-11T15:15:04.694" v="594"/>
        <pc:sldMkLst>
          <pc:docMk/>
          <pc:sldMk cId="1818944241" sldId="267"/>
        </pc:sldMkLst>
      </pc:sldChg>
      <pc:sldChg chg="addSp modSp new del mod setBg modClrScheme chgLayout">
        <pc:chgData name="Thøger Dith Dige" userId="a0b34298-82cb-4551-9d93-7c11ebc84b40" providerId="ADAL" clId="{CFF96446-F80E-4302-B884-73B3423317E3}" dt="2026-02-11T15:30:12.479" v="1145" actId="47"/>
        <pc:sldMkLst>
          <pc:docMk/>
          <pc:sldMk cId="4189791596" sldId="268"/>
        </pc:sldMkLst>
        <pc:spChg chg="add mod ord">
          <ac:chgData name="Thøger Dith Dige" userId="a0b34298-82cb-4551-9d93-7c11ebc84b40" providerId="ADAL" clId="{CFF96446-F80E-4302-B884-73B3423317E3}" dt="2026-02-11T15:08:37.820" v="44" actId="20577"/>
          <ac:spMkLst>
            <pc:docMk/>
            <pc:sldMk cId="4189791596" sldId="268"/>
            <ac:spMk id="4" creationId="{0225A89A-5DE8-E6AE-2ECC-5A96DFDBEB86}"/>
          </ac:spMkLst>
        </pc:spChg>
        <pc:picChg chg="add mod">
          <ac:chgData name="Thøger Dith Dige" userId="a0b34298-82cb-4551-9d93-7c11ebc84b40" providerId="ADAL" clId="{CFF96446-F80E-4302-B884-73B3423317E3}" dt="2026-02-11T15:08:02.718" v="9" actId="1076"/>
          <ac:picMkLst>
            <pc:docMk/>
            <pc:sldMk cId="4189791596" sldId="268"/>
            <ac:picMk id="3" creationId="{42B52CC3-2CF7-28D5-2D9B-55DD064F415F}"/>
          </ac:picMkLst>
        </pc:picChg>
      </pc:sldChg>
      <pc:sldChg chg="addSp delSp modSp new del mod setBg modClrScheme chgLayout">
        <pc:chgData name="Thøger Dith Dige" userId="a0b34298-82cb-4551-9d93-7c11ebc84b40" providerId="ADAL" clId="{CFF96446-F80E-4302-B884-73B3423317E3}" dt="2026-02-11T15:30:15.077" v="1146" actId="47"/>
        <pc:sldMkLst>
          <pc:docMk/>
          <pc:sldMk cId="3872650672" sldId="269"/>
        </pc:sldMkLst>
        <pc:spChg chg="del mod ord">
          <ac:chgData name="Thøger Dith Dige" userId="a0b34298-82cb-4551-9d93-7c11ebc84b40" providerId="ADAL" clId="{CFF96446-F80E-4302-B884-73B3423317E3}" dt="2026-02-11T15:09:19.918" v="46" actId="700"/>
          <ac:spMkLst>
            <pc:docMk/>
            <pc:sldMk cId="3872650672" sldId="269"/>
            <ac:spMk id="2" creationId="{6EC765B4-DF0B-934A-CD4C-182030AA9B18}"/>
          </ac:spMkLst>
        </pc:spChg>
        <pc:spChg chg="add mod ord">
          <ac:chgData name="Thøger Dith Dige" userId="a0b34298-82cb-4551-9d93-7c11ebc84b40" providerId="ADAL" clId="{CFF96446-F80E-4302-B884-73B3423317E3}" dt="2026-02-11T15:10:21.205" v="72" actId="403"/>
          <ac:spMkLst>
            <pc:docMk/>
            <pc:sldMk cId="3872650672" sldId="269"/>
            <ac:spMk id="3" creationId="{EC054EA6-0612-5DB2-78A3-2F0E5FBB7C07}"/>
          </ac:spMkLst>
        </pc:spChg>
        <pc:spChg chg="add del mod ord">
          <ac:chgData name="Thøger Dith Dige" userId="a0b34298-82cb-4551-9d93-7c11ebc84b40" providerId="ADAL" clId="{CFF96446-F80E-4302-B884-73B3423317E3}" dt="2026-02-11T15:09:49.097" v="47" actId="22"/>
          <ac:spMkLst>
            <pc:docMk/>
            <pc:sldMk cId="3872650672" sldId="269"/>
            <ac:spMk id="4" creationId="{22BFE3CF-3770-62C5-9164-E5F04B47B800}"/>
          </ac:spMkLst>
        </pc:spChg>
        <pc:spChg chg="add mod ord">
          <ac:chgData name="Thøger Dith Dige" userId="a0b34298-82cb-4551-9d93-7c11ebc84b40" providerId="ADAL" clId="{CFF96446-F80E-4302-B884-73B3423317E3}" dt="2026-02-11T15:14:01.787" v="585" actId="5793"/>
          <ac:spMkLst>
            <pc:docMk/>
            <pc:sldMk cId="3872650672" sldId="269"/>
            <ac:spMk id="5" creationId="{1B8AB0DE-CABF-CA13-CE88-38F524A24737}"/>
          </ac:spMkLst>
        </pc:spChg>
        <pc:picChg chg="add mod ord">
          <ac:chgData name="Thøger Dith Dige" userId="a0b34298-82cb-4551-9d93-7c11ebc84b40" providerId="ADAL" clId="{CFF96446-F80E-4302-B884-73B3423317E3}" dt="2026-02-11T15:09:59.691" v="51" actId="14100"/>
          <ac:picMkLst>
            <pc:docMk/>
            <pc:sldMk cId="3872650672" sldId="269"/>
            <ac:picMk id="7" creationId="{26C01B5B-56E7-1942-BDF4-184BDE3C61F6}"/>
          </ac:picMkLst>
        </pc:picChg>
      </pc:sldChg>
      <pc:sldChg chg="addSp delSp modSp new del mod modClrScheme chgLayout">
        <pc:chgData name="Thøger Dith Dige" userId="a0b34298-82cb-4551-9d93-7c11ebc84b40" providerId="ADAL" clId="{CFF96446-F80E-4302-B884-73B3423317E3}" dt="2026-02-11T15:30:15.948" v="1147" actId="47"/>
        <pc:sldMkLst>
          <pc:docMk/>
          <pc:sldMk cId="1792979169" sldId="270"/>
        </pc:sldMkLst>
        <pc:spChg chg="del mod ord">
          <ac:chgData name="Thøger Dith Dige" userId="a0b34298-82cb-4551-9d93-7c11ebc84b40" providerId="ADAL" clId="{CFF96446-F80E-4302-B884-73B3423317E3}" dt="2026-02-11T15:16:42.899" v="602" actId="700"/>
          <ac:spMkLst>
            <pc:docMk/>
            <pc:sldMk cId="1792979169" sldId="270"/>
            <ac:spMk id="2" creationId="{5DF5E4D1-913A-A362-E815-12AE274F069C}"/>
          </ac:spMkLst>
        </pc:spChg>
        <pc:spChg chg="del">
          <ac:chgData name="Thøger Dith Dige" userId="a0b34298-82cb-4551-9d93-7c11ebc84b40" providerId="ADAL" clId="{CFF96446-F80E-4302-B884-73B3423317E3}" dt="2026-02-11T15:16:42.899" v="602" actId="700"/>
          <ac:spMkLst>
            <pc:docMk/>
            <pc:sldMk cId="1792979169" sldId="270"/>
            <ac:spMk id="3" creationId="{DBDAAF3A-4688-4722-A061-E605C15323C0}"/>
          </ac:spMkLst>
        </pc:spChg>
        <pc:spChg chg="del">
          <ac:chgData name="Thøger Dith Dige" userId="a0b34298-82cb-4551-9d93-7c11ebc84b40" providerId="ADAL" clId="{CFF96446-F80E-4302-B884-73B3423317E3}" dt="2026-02-11T15:16:42.899" v="602" actId="700"/>
          <ac:spMkLst>
            <pc:docMk/>
            <pc:sldMk cId="1792979169" sldId="270"/>
            <ac:spMk id="4" creationId="{29498FC5-BBCF-DC40-66FE-DEAD5E18B9E7}"/>
          </ac:spMkLst>
        </pc:spChg>
        <pc:spChg chg="add mod ord">
          <ac:chgData name="Thøger Dith Dige" userId="a0b34298-82cb-4551-9d93-7c11ebc84b40" providerId="ADAL" clId="{CFF96446-F80E-4302-B884-73B3423317E3}" dt="2026-02-11T15:17:41.283" v="657" actId="20577"/>
          <ac:spMkLst>
            <pc:docMk/>
            <pc:sldMk cId="1792979169" sldId="270"/>
            <ac:spMk id="5" creationId="{4C24EECA-4A05-642A-DA30-D00B78CC91FA}"/>
          </ac:spMkLst>
        </pc:spChg>
        <pc:picChg chg="add mod">
          <ac:chgData name="Thøger Dith Dige" userId="a0b34298-82cb-4551-9d93-7c11ebc84b40" providerId="ADAL" clId="{CFF96446-F80E-4302-B884-73B3423317E3}" dt="2026-02-11T15:17:16.567" v="643" actId="1076"/>
          <ac:picMkLst>
            <pc:docMk/>
            <pc:sldMk cId="1792979169" sldId="270"/>
            <ac:picMk id="7" creationId="{4CED65BC-B986-4BC0-4D37-DA86867668A0}"/>
          </ac:picMkLst>
        </pc:picChg>
      </pc:sldChg>
      <pc:sldChg chg="new del">
        <pc:chgData name="Thøger Dith Dige" userId="a0b34298-82cb-4551-9d93-7c11ebc84b40" providerId="ADAL" clId="{CFF96446-F80E-4302-B884-73B3423317E3}" dt="2026-02-11T15:18:35.048" v="660" actId="47"/>
        <pc:sldMkLst>
          <pc:docMk/>
          <pc:sldMk cId="1365834925" sldId="271"/>
        </pc:sldMkLst>
      </pc:sldChg>
      <pc:sldChg chg="addSp delSp modSp new del mod">
        <pc:chgData name="Thøger Dith Dige" userId="a0b34298-82cb-4551-9d93-7c11ebc84b40" providerId="ADAL" clId="{CFF96446-F80E-4302-B884-73B3423317E3}" dt="2026-02-11T15:30:17.422" v="1148" actId="47"/>
        <pc:sldMkLst>
          <pc:docMk/>
          <pc:sldMk cId="3236894793" sldId="272"/>
        </pc:sldMkLst>
        <pc:spChg chg="mod">
          <ac:chgData name="Thøger Dith Dige" userId="a0b34298-82cb-4551-9d93-7c11ebc84b40" providerId="ADAL" clId="{CFF96446-F80E-4302-B884-73B3423317E3}" dt="2026-02-11T15:24:08.913" v="1085" actId="403"/>
          <ac:spMkLst>
            <pc:docMk/>
            <pc:sldMk cId="3236894793" sldId="272"/>
            <ac:spMk id="2" creationId="{70DF68FC-D855-4190-AABA-DA92706FF6CA}"/>
          </ac:spMkLst>
        </pc:spChg>
        <pc:spChg chg="del">
          <ac:chgData name="Thøger Dith Dige" userId="a0b34298-82cb-4551-9d93-7c11ebc84b40" providerId="ADAL" clId="{CFF96446-F80E-4302-B884-73B3423317E3}" dt="2026-02-11T15:18:40.621" v="661" actId="22"/>
          <ac:spMkLst>
            <pc:docMk/>
            <pc:sldMk cId="3236894793" sldId="272"/>
            <ac:spMk id="3" creationId="{7C4A2F4F-7D3B-AF66-F42E-B0198619BF34}"/>
          </ac:spMkLst>
        </pc:spChg>
        <pc:spChg chg="mod">
          <ac:chgData name="Thøger Dith Dige" userId="a0b34298-82cb-4551-9d93-7c11ebc84b40" providerId="ADAL" clId="{CFF96446-F80E-4302-B884-73B3423317E3}" dt="2026-02-11T15:23:55.260" v="1081" actId="20577"/>
          <ac:spMkLst>
            <pc:docMk/>
            <pc:sldMk cId="3236894793" sldId="272"/>
            <ac:spMk id="4" creationId="{CCF67E10-76E4-AF93-2E86-482E43EA4CC7}"/>
          </ac:spMkLst>
        </pc:spChg>
        <pc:picChg chg="add mod ord">
          <ac:chgData name="Thøger Dith Dige" userId="a0b34298-82cb-4551-9d93-7c11ebc84b40" providerId="ADAL" clId="{CFF96446-F80E-4302-B884-73B3423317E3}" dt="2026-02-11T15:19:27.468" v="682" actId="1076"/>
          <ac:picMkLst>
            <pc:docMk/>
            <pc:sldMk cId="3236894793" sldId="272"/>
            <ac:picMk id="6" creationId="{C27AF402-0EBD-40F7-674A-04BA835624A9}"/>
          </ac:picMkLst>
        </pc:picChg>
      </pc:sldChg>
      <pc:sldChg chg="addSp delSp modSp new del mod">
        <pc:chgData name="Thøger Dith Dige" userId="a0b34298-82cb-4551-9d93-7c11ebc84b40" providerId="ADAL" clId="{CFF96446-F80E-4302-B884-73B3423317E3}" dt="2026-02-11T15:29:56.894" v="1144" actId="47"/>
        <pc:sldMkLst>
          <pc:docMk/>
          <pc:sldMk cId="22930614" sldId="273"/>
        </pc:sldMkLst>
        <pc:spChg chg="mod">
          <ac:chgData name="Thøger Dith Dige" userId="a0b34298-82cb-4551-9d93-7c11ebc84b40" providerId="ADAL" clId="{CFF96446-F80E-4302-B884-73B3423317E3}" dt="2026-02-11T15:25:48.059" v="1142" actId="122"/>
          <ac:spMkLst>
            <pc:docMk/>
            <pc:sldMk cId="22930614" sldId="273"/>
            <ac:spMk id="2" creationId="{307AB132-E02B-AEFA-BE4C-5E7A3DF868FF}"/>
          </ac:spMkLst>
        </pc:spChg>
        <pc:spChg chg="del">
          <ac:chgData name="Thøger Dith Dige" userId="a0b34298-82cb-4551-9d93-7c11ebc84b40" providerId="ADAL" clId="{CFF96446-F80E-4302-B884-73B3423317E3}" dt="2026-02-11T15:24:58.850" v="1087" actId="22"/>
          <ac:spMkLst>
            <pc:docMk/>
            <pc:sldMk cId="22930614" sldId="273"/>
            <ac:spMk id="3" creationId="{2493A228-6221-CB73-E062-F09A392D4952}"/>
          </ac:spMkLst>
        </pc:spChg>
        <pc:picChg chg="add mod ord">
          <ac:chgData name="Thøger Dith Dige" userId="a0b34298-82cb-4551-9d93-7c11ebc84b40" providerId="ADAL" clId="{CFF96446-F80E-4302-B884-73B3423317E3}" dt="2026-02-11T15:25:55.259" v="1143" actId="1076"/>
          <ac:picMkLst>
            <pc:docMk/>
            <pc:sldMk cId="22930614" sldId="273"/>
            <ac:picMk id="5" creationId="{770C4B41-EFB0-18B3-658D-EBD44B9B0542}"/>
          </ac:picMkLst>
        </pc:picChg>
      </pc:sldChg>
      <pc:sldMasterChg chg="setBg modSldLayout">
        <pc:chgData name="Thøger Dith Dige" userId="a0b34298-82cb-4551-9d93-7c11ebc84b40" providerId="ADAL" clId="{CFF96446-F80E-4302-B884-73B3423317E3}" dt="2026-02-11T15:15:04.694" v="594"/>
        <pc:sldMasterMkLst>
          <pc:docMk/>
          <pc:sldMasterMk cId="3731775007" sldId="2147483648"/>
        </pc:sldMasterMkLst>
        <pc:sldLayoutChg chg="setBg">
          <pc:chgData name="Thøger Dith Dige" userId="a0b34298-82cb-4551-9d93-7c11ebc84b40" providerId="ADAL" clId="{CFF96446-F80E-4302-B884-73B3423317E3}" dt="2026-02-11T15:15:04.694" v="594"/>
          <pc:sldLayoutMkLst>
            <pc:docMk/>
            <pc:sldMasterMk cId="3731775007" sldId="2147483648"/>
            <pc:sldLayoutMk cId="2214119507" sldId="2147483649"/>
          </pc:sldLayoutMkLst>
        </pc:sldLayoutChg>
        <pc:sldLayoutChg chg="setBg">
          <pc:chgData name="Thøger Dith Dige" userId="a0b34298-82cb-4551-9d93-7c11ebc84b40" providerId="ADAL" clId="{CFF96446-F80E-4302-B884-73B3423317E3}" dt="2026-02-11T15:15:04.694" v="594"/>
          <pc:sldLayoutMkLst>
            <pc:docMk/>
            <pc:sldMasterMk cId="3731775007" sldId="2147483648"/>
            <pc:sldLayoutMk cId="2524251092" sldId="2147483650"/>
          </pc:sldLayoutMkLst>
        </pc:sldLayoutChg>
        <pc:sldLayoutChg chg="setBg">
          <pc:chgData name="Thøger Dith Dige" userId="a0b34298-82cb-4551-9d93-7c11ebc84b40" providerId="ADAL" clId="{CFF96446-F80E-4302-B884-73B3423317E3}" dt="2026-02-11T15:15:04.694" v="594"/>
          <pc:sldLayoutMkLst>
            <pc:docMk/>
            <pc:sldMasterMk cId="3731775007" sldId="2147483648"/>
            <pc:sldLayoutMk cId="171103208" sldId="2147483651"/>
          </pc:sldLayoutMkLst>
        </pc:sldLayoutChg>
        <pc:sldLayoutChg chg="setBg">
          <pc:chgData name="Thøger Dith Dige" userId="a0b34298-82cb-4551-9d93-7c11ebc84b40" providerId="ADAL" clId="{CFF96446-F80E-4302-B884-73B3423317E3}" dt="2026-02-11T15:15:04.694" v="594"/>
          <pc:sldLayoutMkLst>
            <pc:docMk/>
            <pc:sldMasterMk cId="3731775007" sldId="2147483648"/>
            <pc:sldLayoutMk cId="1420584633" sldId="2147483652"/>
          </pc:sldLayoutMkLst>
        </pc:sldLayoutChg>
        <pc:sldLayoutChg chg="setBg">
          <pc:chgData name="Thøger Dith Dige" userId="a0b34298-82cb-4551-9d93-7c11ebc84b40" providerId="ADAL" clId="{CFF96446-F80E-4302-B884-73B3423317E3}" dt="2026-02-11T15:15:04.694" v="594"/>
          <pc:sldLayoutMkLst>
            <pc:docMk/>
            <pc:sldMasterMk cId="3731775007" sldId="2147483648"/>
            <pc:sldLayoutMk cId="192876162" sldId="2147483653"/>
          </pc:sldLayoutMkLst>
        </pc:sldLayoutChg>
        <pc:sldLayoutChg chg="setBg">
          <pc:chgData name="Thøger Dith Dige" userId="a0b34298-82cb-4551-9d93-7c11ebc84b40" providerId="ADAL" clId="{CFF96446-F80E-4302-B884-73B3423317E3}" dt="2026-02-11T15:15:04.694" v="594"/>
          <pc:sldLayoutMkLst>
            <pc:docMk/>
            <pc:sldMasterMk cId="3731775007" sldId="2147483648"/>
            <pc:sldLayoutMk cId="2854991690" sldId="2147483654"/>
          </pc:sldLayoutMkLst>
        </pc:sldLayoutChg>
        <pc:sldLayoutChg chg="setBg">
          <pc:chgData name="Thøger Dith Dige" userId="a0b34298-82cb-4551-9d93-7c11ebc84b40" providerId="ADAL" clId="{CFF96446-F80E-4302-B884-73B3423317E3}" dt="2026-02-11T15:15:04.694" v="594"/>
          <pc:sldLayoutMkLst>
            <pc:docMk/>
            <pc:sldMasterMk cId="3731775007" sldId="2147483648"/>
            <pc:sldLayoutMk cId="2177567074" sldId="2147483655"/>
          </pc:sldLayoutMkLst>
        </pc:sldLayoutChg>
        <pc:sldLayoutChg chg="setBg">
          <pc:chgData name="Thøger Dith Dige" userId="a0b34298-82cb-4551-9d93-7c11ebc84b40" providerId="ADAL" clId="{CFF96446-F80E-4302-B884-73B3423317E3}" dt="2026-02-11T15:15:04.694" v="594"/>
          <pc:sldLayoutMkLst>
            <pc:docMk/>
            <pc:sldMasterMk cId="3731775007" sldId="2147483648"/>
            <pc:sldLayoutMk cId="2639613415" sldId="2147483656"/>
          </pc:sldLayoutMkLst>
        </pc:sldLayoutChg>
        <pc:sldLayoutChg chg="setBg">
          <pc:chgData name="Thøger Dith Dige" userId="a0b34298-82cb-4551-9d93-7c11ebc84b40" providerId="ADAL" clId="{CFF96446-F80E-4302-B884-73B3423317E3}" dt="2026-02-11T15:15:04.694" v="594"/>
          <pc:sldLayoutMkLst>
            <pc:docMk/>
            <pc:sldMasterMk cId="3731775007" sldId="2147483648"/>
            <pc:sldLayoutMk cId="3436638013" sldId="2147483657"/>
          </pc:sldLayoutMkLst>
        </pc:sldLayoutChg>
        <pc:sldLayoutChg chg="setBg">
          <pc:chgData name="Thøger Dith Dige" userId="a0b34298-82cb-4551-9d93-7c11ebc84b40" providerId="ADAL" clId="{CFF96446-F80E-4302-B884-73B3423317E3}" dt="2026-02-11T15:15:04.694" v="594"/>
          <pc:sldLayoutMkLst>
            <pc:docMk/>
            <pc:sldMasterMk cId="3731775007" sldId="2147483648"/>
            <pc:sldLayoutMk cId="969709758" sldId="2147483658"/>
          </pc:sldLayoutMkLst>
        </pc:sldLayoutChg>
        <pc:sldLayoutChg chg="setBg">
          <pc:chgData name="Thøger Dith Dige" userId="a0b34298-82cb-4551-9d93-7c11ebc84b40" providerId="ADAL" clId="{CFF96446-F80E-4302-B884-73B3423317E3}" dt="2026-02-11T15:15:04.694" v="594"/>
          <pc:sldLayoutMkLst>
            <pc:docMk/>
            <pc:sldMasterMk cId="3731775007" sldId="2147483648"/>
            <pc:sldLayoutMk cId="1708528009" sldId="2147483659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9187B4-2ADA-41FB-A2F1-48ED0C1C973E}" type="datetimeFigureOut">
              <a:rPr lang="da-DK" smtClean="0"/>
              <a:t>11-02-2026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C4A200-CF80-4BB6-B8C6-8D1F17D5CA8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505020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C4A200-CF80-4BB6-B8C6-8D1F17D5CA81}" type="slidenum">
              <a:rPr lang="da-DK" smtClean="0"/>
              <a:t>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404817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48C16FB-F5A4-E70F-0EFD-06072C5442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92210794-18B6-0CCD-E299-D4DCE57302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692AC6D8-5105-6428-6D05-7C9A80AC66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C238C-D00F-455A-8949-82BFA9C2EBD4}" type="datetimeFigureOut">
              <a:rPr lang="da-DK" smtClean="0"/>
              <a:t>11-02-2026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673208A-7F51-0114-DAFD-A07557988A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9394908-F75D-7F44-C35B-5BFA38E95D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FEDB4-330E-46B6-9ECF-4346856053C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141195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75C9D6C-6423-DD37-0E0E-58DC21A000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534E06FC-E878-2D4B-1F2C-F94EE366D0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EBF9E034-43E4-6775-4965-DFDF1F8779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C238C-D00F-455A-8949-82BFA9C2EBD4}" type="datetimeFigureOut">
              <a:rPr lang="da-DK" smtClean="0"/>
              <a:t>11-02-2026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AA015946-7A40-8AFB-266F-4B6B9778E9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9037ACE-5CFA-80F3-BAD3-10FBACDB8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FEDB4-330E-46B6-9ECF-4346856053C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69709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D48309E2-1106-6885-74CF-55438C93934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D7572BDA-807A-7E64-006F-160F4C9E19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88ED4A3-991A-A523-59CC-2964888D87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C238C-D00F-455A-8949-82BFA9C2EBD4}" type="datetimeFigureOut">
              <a:rPr lang="da-DK" smtClean="0"/>
              <a:t>11-02-2026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036071E-5CB3-FDC3-F320-43411DA759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FEE7D9EE-FF7E-E96A-1F38-C69906A21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FEDB4-330E-46B6-9ECF-4346856053C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08528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185ADD0-9FB7-6443-E442-E88F0FCF57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B19243C-FCAD-9E15-64FB-2F755AA711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A5E122D8-3456-F103-3903-B6DFA99C45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C238C-D00F-455A-8949-82BFA9C2EBD4}" type="datetimeFigureOut">
              <a:rPr lang="da-DK" smtClean="0"/>
              <a:t>11-02-2026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8779EBC-9CAE-3A1E-3898-477AEB6602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3672061-A11F-F14A-52A6-66B3B76363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FEDB4-330E-46B6-9ECF-4346856053C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242510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5B583F0-75CE-B0CB-4495-C586FACAA0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E1DFD53E-AC70-25CA-E9A6-CF62D80DB1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0AAE9ED-A089-C38D-A088-32A7713C1B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C238C-D00F-455A-8949-82BFA9C2EBD4}" type="datetimeFigureOut">
              <a:rPr lang="da-DK" smtClean="0"/>
              <a:t>11-02-2026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5A898D0-020E-A6B0-CC0F-1BE852B8DB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72784702-E2AB-975B-8152-94FAEDDD96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FEDB4-330E-46B6-9ECF-4346856053C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11032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1878ACC-CF4E-B3DE-BBEB-B4238B82BA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BAD12ED-FD02-5E78-3531-E6E71B2C987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A2523615-6562-EF47-E032-80F8ABC5EC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F479F162-7636-3D7B-3D1C-1F7A932190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C238C-D00F-455A-8949-82BFA9C2EBD4}" type="datetimeFigureOut">
              <a:rPr lang="da-DK" smtClean="0"/>
              <a:t>11-02-2026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05B562E9-07B7-8DC3-972C-B9E13C285B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6D52465A-2C2D-EDFF-A8BA-386301CA1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FEDB4-330E-46B6-9ECF-4346856053C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20584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110240C-6616-8A34-FC8C-47998C3637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BE0DD227-CDBB-6E2D-7AEA-72ACC0C4BF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67CC1945-B33E-6FEF-1615-D89B00E3AA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2EBF7604-949C-4648-BE0F-8F35CD0217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FD3A949B-0ED7-7334-38FF-556019CF104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C98AAB55-6B7C-029D-6AF0-3F8F2A0ADB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C238C-D00F-455A-8949-82BFA9C2EBD4}" type="datetimeFigureOut">
              <a:rPr lang="da-DK" smtClean="0"/>
              <a:t>11-02-2026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428BF3A1-9382-53FF-A8D6-9DADD47D42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2C278B53-8B5A-B7EF-750F-DDF144AFE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FEDB4-330E-46B6-9ECF-4346856053C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2876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D21CD3-85F9-E9D6-DFFF-228AED5863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690C5E99-BACC-53E6-0DEA-15260329BD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C238C-D00F-455A-8949-82BFA9C2EBD4}" type="datetimeFigureOut">
              <a:rPr lang="da-DK" smtClean="0"/>
              <a:t>11-02-2026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9B878B87-5387-CE83-056A-723AE07CF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FDE48586-C75E-0D9B-C851-4142533E43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FEDB4-330E-46B6-9ECF-4346856053C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54991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79BBA316-EB6C-D397-ABA8-7C0BFF1663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C238C-D00F-455A-8949-82BFA9C2EBD4}" type="datetimeFigureOut">
              <a:rPr lang="da-DK" smtClean="0"/>
              <a:t>11-02-2026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D7873C67-C987-B615-DCB7-0A88305144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98BBD5C8-D0E5-0DA5-2517-2F9049BA7E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FEDB4-330E-46B6-9ECF-4346856053C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775670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A8082BA-2418-69A3-01AE-55E5C42A2B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0F5D8FB-725F-AF1F-144C-C1F41B1A17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A52C89F2-F5B0-3CA8-5D1F-A84D19A86C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E05DD617-B888-4A77-19F2-1B142F7D8C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C238C-D00F-455A-8949-82BFA9C2EBD4}" type="datetimeFigureOut">
              <a:rPr lang="da-DK" smtClean="0"/>
              <a:t>11-02-2026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840BA7DA-76C6-82B6-4748-5CDFAA6C13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92437AF9-071B-948F-E9EB-57A1F862D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FEDB4-330E-46B6-9ECF-4346856053C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396134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4A43C8D-196F-8881-99C4-9523A339E9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AEDF681D-9799-AECB-3EA1-145B745F8F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640E30BB-987A-6C19-9551-EB85180A23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46BDCC24-804B-F7FB-90A0-E42AE7D96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C238C-D00F-455A-8949-82BFA9C2EBD4}" type="datetimeFigureOut">
              <a:rPr lang="da-DK" smtClean="0"/>
              <a:t>11-02-2026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F80E3140-129A-335A-9EEF-1CDD67D15D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F4A5DF4E-4F27-1FDE-2F5B-7155BD74D3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FEDB4-330E-46B6-9ECF-4346856053C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366380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5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2A01AC2F-7EB6-F147-E4BC-02816EA06F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2450BFB8-6A7B-401B-FAA0-0C5995ACA0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38E012DC-F6DB-7EB0-A8D1-A858ED2FF8A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3C238C-D00F-455A-8949-82BFA9C2EBD4}" type="datetimeFigureOut">
              <a:rPr lang="da-DK" smtClean="0"/>
              <a:t>11-02-2026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F772ED1-B00F-0FF8-4C31-F2E26098E9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94A8A51-45FC-0045-E2EA-783B45BC7F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4FEDB4-330E-46B6-9ECF-4346856053C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31775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7">
            <a:extLst>
              <a:ext uri="{FF2B5EF4-FFF2-40B4-BE49-F238E27FC236}">
                <a16:creationId xmlns:a16="http://schemas.microsoft.com/office/drawing/2014/main" id="{934F1179-B481-4F9E-BCA3-AFB972070F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ight Triangle 9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1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CCEDBD4-13AB-BCA2-1FFC-A36DD575A5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5241" y="1008993"/>
            <a:ext cx="9231410" cy="3542045"/>
          </a:xfrm>
        </p:spPr>
        <p:txBody>
          <a:bodyPr anchor="b">
            <a:normAutofit/>
          </a:bodyPr>
          <a:lstStyle/>
          <a:p>
            <a:pPr algn="l"/>
            <a:r>
              <a:rPr lang="da-DK" sz="11500"/>
              <a:t>Stofkredsløb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E6176847-650F-FDE2-6BBC-09905082B5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85241" y="4582814"/>
            <a:ext cx="7132335" cy="1312657"/>
          </a:xfrm>
        </p:spPr>
        <p:txBody>
          <a:bodyPr anchor="t">
            <a:normAutofit/>
          </a:bodyPr>
          <a:lstStyle/>
          <a:p>
            <a:pPr algn="l"/>
            <a:r>
              <a:rPr lang="da-DK"/>
              <a:t>Karbon-, Nitrogen- og Fosforkredsløb</a:t>
            </a:r>
          </a:p>
        </p:txBody>
      </p:sp>
    </p:spTree>
    <p:extLst>
      <p:ext uri="{BB962C8B-B14F-4D97-AF65-F5344CB8AC3E}">
        <p14:creationId xmlns:p14="http://schemas.microsoft.com/office/powerpoint/2010/main" val="2786297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angle 46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9" name="Group 48">
            <a:extLst>
              <a:ext uri="{FF2B5EF4-FFF2-40B4-BE49-F238E27FC236}">
                <a16:creationId xmlns:a16="http://schemas.microsoft.com/office/drawing/2014/main" id="{287F69AB-2350-44E3-9076-00265B93F3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0" y="1"/>
            <a:ext cx="972709" cy="1935307"/>
            <a:chOff x="10918968" y="713127"/>
            <a:chExt cx="1273032" cy="2532832"/>
          </a:xfrm>
        </p:grpSpPr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D70652AA-1C81-481C-856B-9037143754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11052629" y="2120024"/>
              <a:ext cx="645368" cy="645368"/>
            </a:xfrm>
            <a:prstGeom prst="rect">
              <a:avLst/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Isosceles Triangle 50">
              <a:extLst>
                <a:ext uri="{FF2B5EF4-FFF2-40B4-BE49-F238E27FC236}">
                  <a16:creationId xmlns:a16="http://schemas.microsoft.com/office/drawing/2014/main" id="{A2FF99B6-37BA-4650-B01D-799F02E31E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289068" y="1343027"/>
              <a:ext cx="2532832" cy="1273032"/>
            </a:xfrm>
            <a:prstGeom prst="triangle">
              <a:avLst>
                <a:gd name="adj" fmla="val 50000"/>
              </a:avLst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el 1">
            <a:extLst>
              <a:ext uri="{FF2B5EF4-FFF2-40B4-BE49-F238E27FC236}">
                <a16:creationId xmlns:a16="http://schemas.microsoft.com/office/drawing/2014/main" id="{FC48715F-5AAD-C8CA-042F-F5351A657D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da-DK" sz="3600"/>
              <a:t>Biologisk og kemisk kvælstoffiksering</a:t>
            </a:r>
          </a:p>
        </p:txBody>
      </p:sp>
      <p:pic>
        <p:nvPicPr>
          <p:cNvPr id="6" name="Billede 5">
            <a:extLst>
              <a:ext uri="{FF2B5EF4-FFF2-40B4-BE49-F238E27FC236}">
                <a16:creationId xmlns:a16="http://schemas.microsoft.com/office/drawing/2014/main" id="{6418F312-EDD7-D516-8626-2629C07B0E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5627" y="1642332"/>
            <a:ext cx="6253211" cy="1208006"/>
          </a:xfrm>
          <a:prstGeom prst="rect">
            <a:avLst/>
          </a:prstGeom>
        </p:spPr>
      </p:pic>
      <p:pic>
        <p:nvPicPr>
          <p:cNvPr id="9" name="Billede 8">
            <a:extLst>
              <a:ext uri="{FF2B5EF4-FFF2-40B4-BE49-F238E27FC236}">
                <a16:creationId xmlns:a16="http://schemas.microsoft.com/office/drawing/2014/main" id="{A1B3A64F-8A7C-6BEE-3418-5E68C73826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250" y="4491351"/>
            <a:ext cx="6253212" cy="1119184"/>
          </a:xfrm>
          <a:prstGeom prst="rect">
            <a:avLst/>
          </a:prstGeom>
        </p:spPr>
      </p:pic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8ECE363-82EF-B911-AD73-A21C1A6338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44464" y="1457470"/>
            <a:ext cx="5004067" cy="5078795"/>
          </a:xfrm>
        </p:spPr>
        <p:txBody>
          <a:bodyPr vert="horz" lIns="91440" tIns="45720" rIns="91440" bIns="45720" rtlCol="0" anchor="t">
            <a:normAutofit fontScale="70000" lnSpcReduction="20000"/>
          </a:bodyPr>
          <a:lstStyle/>
          <a:p>
            <a:pPr marL="0" indent="0">
              <a:buNone/>
            </a:pPr>
            <a:r>
              <a:rPr lang="da-DK" sz="2000">
                <a:solidFill>
                  <a:schemeClr val="accent1"/>
                </a:solidFill>
                <a:ea typeface="+mn-lt"/>
                <a:cs typeface="+mn-lt"/>
              </a:rPr>
              <a:t>Biologisk kvælstoffiksering:</a:t>
            </a:r>
          </a:p>
          <a:p>
            <a:r>
              <a:rPr lang="da-DK" sz="2000">
                <a:ea typeface="+mn-lt"/>
                <a:cs typeface="+mn-lt"/>
              </a:rPr>
              <a:t>De kvælstoffikserende organismer er aerobe</a:t>
            </a:r>
            <a:endParaRPr lang="da-DK">
              <a:cs typeface="Calibri"/>
            </a:endParaRPr>
          </a:p>
          <a:p>
            <a:r>
              <a:rPr lang="da-DK" sz="2000">
                <a:ea typeface="+mn-lt"/>
                <a:cs typeface="+mn-lt"/>
              </a:rPr>
              <a:t>for at tripelbindingen kan brydes, skal miljøet være anaerobt.</a:t>
            </a:r>
            <a:endParaRPr lang="da-DK"/>
          </a:p>
          <a:p>
            <a:r>
              <a:rPr lang="da-DK" sz="2000">
                <a:ea typeface="+mn-lt"/>
                <a:cs typeface="+mn-lt"/>
              </a:rPr>
              <a:t>Ved hjælp af gener både fra planten og bakterien dannes der det røde iltbindende </a:t>
            </a:r>
            <a:r>
              <a:rPr lang="da-DK" sz="2000" i="1">
                <a:ea typeface="+mn-lt"/>
                <a:cs typeface="+mn-lt"/>
              </a:rPr>
              <a:t>leg-hæmoglobin</a:t>
            </a:r>
            <a:r>
              <a:rPr lang="da-DK" sz="2000">
                <a:ea typeface="+mn-lt"/>
                <a:cs typeface="+mn-lt"/>
              </a:rPr>
              <a:t>, </a:t>
            </a:r>
          </a:p>
          <a:p>
            <a:r>
              <a:rPr lang="da-DK" sz="2000">
                <a:ea typeface="+mn-lt"/>
                <a:cs typeface="+mn-lt"/>
              </a:rPr>
              <a:t>De binder jordluftens ilt og sikrer, at ilten ikke når ind i kernen af rodknoldene, hvor tripelbindingen skal brydes. </a:t>
            </a:r>
            <a:endParaRPr lang="da-DK"/>
          </a:p>
          <a:p>
            <a:r>
              <a:rPr lang="da-DK" sz="2000">
                <a:ea typeface="+mn-lt"/>
                <a:cs typeface="+mn-lt"/>
              </a:rPr>
              <a:t>Dette kan nemlig kun ske i et iltfrit miljø. De derved dannede N-atomer indbygges herefter i bakteriernes aminosyrer. </a:t>
            </a:r>
          </a:p>
          <a:p>
            <a:r>
              <a:rPr lang="da-DK" sz="2000">
                <a:ea typeface="+mn-lt"/>
                <a:cs typeface="+mn-lt"/>
              </a:rPr>
              <a:t>Når planterne samt rodknoldene senere dør og nedbrydes, dannes der ammonium (ved ammonifikation), som kan optages af planter og dermed blive til organisk N. </a:t>
            </a:r>
            <a:endParaRPr lang="da-DK"/>
          </a:p>
          <a:p>
            <a:endParaRPr lang="da-DK" sz="2000">
              <a:ea typeface="+mn-lt"/>
              <a:cs typeface="+mn-lt"/>
            </a:endParaRPr>
          </a:p>
          <a:p>
            <a:pPr marL="0" indent="0">
              <a:buNone/>
            </a:pPr>
            <a:r>
              <a:rPr lang="da-DK" sz="2000">
                <a:solidFill>
                  <a:schemeClr val="accent1"/>
                </a:solidFill>
                <a:ea typeface="+mn-lt"/>
                <a:cs typeface="+mn-lt"/>
              </a:rPr>
              <a:t>Kemisk kvælstoffiksering:</a:t>
            </a:r>
          </a:p>
          <a:p>
            <a:r>
              <a:rPr lang="da-DK" sz="2000">
                <a:ea typeface="+mn-lt"/>
                <a:cs typeface="+mn-lt"/>
              </a:rPr>
              <a:t>Der findes en ikke-biologisk kvælstoffiksering i økosystemerne - den såkaldte </a:t>
            </a:r>
            <a:r>
              <a:rPr lang="da-DK" sz="2000" i="1">
                <a:ea typeface="+mn-lt"/>
                <a:cs typeface="+mn-lt"/>
              </a:rPr>
              <a:t>kemiske kvælstoffiksering</a:t>
            </a:r>
            <a:r>
              <a:rPr lang="da-DK" sz="2000">
                <a:ea typeface="+mn-lt"/>
                <a:cs typeface="+mn-lt"/>
              </a:rPr>
              <a:t>. </a:t>
            </a:r>
            <a:endParaRPr lang="da-DK" sz="2000">
              <a:cs typeface="Calibri"/>
            </a:endParaRPr>
          </a:p>
          <a:p>
            <a:r>
              <a:rPr lang="da-DK" sz="2000">
                <a:ea typeface="+mn-lt"/>
                <a:cs typeface="+mn-lt"/>
              </a:rPr>
              <a:t>luftens N</a:t>
            </a:r>
            <a:r>
              <a:rPr lang="da-DK" sz="2000" baseline="-25000">
                <a:ea typeface="+mn-lt"/>
                <a:cs typeface="+mn-lt"/>
              </a:rPr>
              <a:t>2</a:t>
            </a:r>
            <a:r>
              <a:rPr lang="da-DK" sz="2000">
                <a:ea typeface="+mn-lt"/>
                <a:cs typeface="+mn-lt"/>
              </a:rPr>
              <a:t> ved elektriske udladninger (lyn) kan reagere med O2, så der dannes kvælstofilter som NO eller NO2. </a:t>
            </a:r>
          </a:p>
          <a:p>
            <a:r>
              <a:rPr lang="da-DK" sz="2000">
                <a:ea typeface="+mn-lt"/>
                <a:cs typeface="+mn-lt"/>
              </a:rPr>
              <a:t>Ved en reaktion med vand kan der herefter dannes NO</a:t>
            </a:r>
            <a:r>
              <a:rPr lang="da-DK" sz="2000" baseline="-25000">
                <a:ea typeface="+mn-lt"/>
                <a:cs typeface="+mn-lt"/>
              </a:rPr>
              <a:t>3</a:t>
            </a:r>
            <a:r>
              <a:rPr lang="da-DK" sz="2000">
                <a:ea typeface="+mn-lt"/>
                <a:cs typeface="+mn-lt"/>
              </a:rPr>
              <a:t>-, som dermed er tilgængelig for planterne. </a:t>
            </a:r>
            <a:endParaRPr lang="da-DK" sz="2000">
              <a:cs typeface="Calibri"/>
            </a:endParaRPr>
          </a:p>
          <a:p>
            <a:endParaRPr lang="da-DK" sz="2000">
              <a:cs typeface="Calibri"/>
            </a:endParaRPr>
          </a:p>
          <a:p>
            <a:pPr>
              <a:buNone/>
            </a:pPr>
            <a:endParaRPr lang="da-DK"/>
          </a:p>
        </p:txBody>
      </p:sp>
      <p:grpSp>
        <p:nvGrpSpPr>
          <p:cNvPr id="53" name="Group 52">
            <a:extLst>
              <a:ext uri="{FF2B5EF4-FFF2-40B4-BE49-F238E27FC236}">
                <a16:creationId xmlns:a16="http://schemas.microsoft.com/office/drawing/2014/main" id="{3EA7D759-6BEF-4CBD-A325-BCFA77832B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177940" y="4601497"/>
            <a:ext cx="1014060" cy="2017580"/>
            <a:chOff x="11177940" y="4601497"/>
            <a:chExt cx="1014060" cy="2017580"/>
          </a:xfrm>
        </p:grpSpPr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317405EC-53E3-473A-8B42-B9475D057B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 flipH="1">
              <a:off x="10676180" y="5103257"/>
              <a:ext cx="2017580" cy="1014060"/>
            </a:xfrm>
            <a:prstGeom prst="triangle">
              <a:avLst>
                <a:gd name="adj" fmla="val 50000"/>
              </a:avLst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C03F2370-11B5-4E16-8AE5-B4854408B4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11278506" y="5728708"/>
              <a:ext cx="485578" cy="485578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8050963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32AEEBC8-9D30-42EF-95F2-386C2653FB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761EDD7-3917-8BF4-641A-A5771F27D2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502920"/>
            <a:ext cx="3419856" cy="1463040"/>
          </a:xfrm>
        </p:spPr>
        <p:txBody>
          <a:bodyPr anchor="ctr">
            <a:normAutofit/>
          </a:bodyPr>
          <a:lstStyle/>
          <a:p>
            <a:r>
              <a:rPr lang="da-DK" sz="3700"/>
              <a:t>Fosforkredsløbet</a:t>
            </a:r>
          </a:p>
        </p:txBody>
      </p:sp>
      <p:sp>
        <p:nvSpPr>
          <p:cNvPr id="17" name="sketch line">
            <a:extLst>
              <a:ext uri="{FF2B5EF4-FFF2-40B4-BE49-F238E27FC236}">
                <a16:creationId xmlns:a16="http://schemas.microsoft.com/office/drawing/2014/main" id="{2E92FA66-67D7-4CB4-94D3-E643A9AD47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566159" y="1225296"/>
            <a:ext cx="1554480" cy="18288"/>
          </a:xfrm>
          <a:custGeom>
            <a:avLst/>
            <a:gdLst>
              <a:gd name="csX0" fmla="*/ 0 w 1554480"/>
              <a:gd name="csY0" fmla="*/ 0 h 18288"/>
              <a:gd name="csX1" fmla="*/ 549250 w 1554480"/>
              <a:gd name="csY1" fmla="*/ 0 h 18288"/>
              <a:gd name="csX2" fmla="*/ 1082954 w 1554480"/>
              <a:gd name="csY2" fmla="*/ 0 h 18288"/>
              <a:gd name="csX3" fmla="*/ 1554480 w 1554480"/>
              <a:gd name="csY3" fmla="*/ 0 h 18288"/>
              <a:gd name="csX4" fmla="*/ 1554480 w 1554480"/>
              <a:gd name="csY4" fmla="*/ 18288 h 18288"/>
              <a:gd name="csX5" fmla="*/ 1067410 w 1554480"/>
              <a:gd name="csY5" fmla="*/ 18288 h 18288"/>
              <a:gd name="csX6" fmla="*/ 549250 w 1554480"/>
              <a:gd name="csY6" fmla="*/ 18288 h 18288"/>
              <a:gd name="csX7" fmla="*/ 0 w 1554480"/>
              <a:gd name="csY7" fmla="*/ 18288 h 18288"/>
              <a:gd name="csX8" fmla="*/ 0 w 1554480"/>
              <a:gd name="csY8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</a:cxnLst>
            <a:rect l="l" t="t" r="r" b="b"/>
            <a:pathLst>
              <a:path w="1554480" h="18288" fill="none" extrusionOk="0">
                <a:moveTo>
                  <a:pt x="0" y="0"/>
                </a:moveTo>
                <a:cubicBezTo>
                  <a:pt x="114141" y="-19864"/>
                  <a:pt x="345055" y="-1657"/>
                  <a:pt x="549250" y="0"/>
                </a:cubicBezTo>
                <a:cubicBezTo>
                  <a:pt x="753445" y="1657"/>
                  <a:pt x="862292" y="-5674"/>
                  <a:pt x="1082954" y="0"/>
                </a:cubicBezTo>
                <a:cubicBezTo>
                  <a:pt x="1303616" y="5674"/>
                  <a:pt x="1363530" y="4537"/>
                  <a:pt x="1554480" y="0"/>
                </a:cubicBezTo>
                <a:cubicBezTo>
                  <a:pt x="1554963" y="7176"/>
                  <a:pt x="1553909" y="13682"/>
                  <a:pt x="1554480" y="18288"/>
                </a:cubicBezTo>
                <a:cubicBezTo>
                  <a:pt x="1338847" y="6127"/>
                  <a:pt x="1215066" y="37851"/>
                  <a:pt x="1067410" y="18288"/>
                </a:cubicBezTo>
                <a:cubicBezTo>
                  <a:pt x="919754" y="-1275"/>
                  <a:pt x="800465" y="3080"/>
                  <a:pt x="549250" y="18288"/>
                </a:cubicBezTo>
                <a:cubicBezTo>
                  <a:pt x="298035" y="33496"/>
                  <a:pt x="158868" y="22769"/>
                  <a:pt x="0" y="18288"/>
                </a:cubicBezTo>
                <a:cubicBezTo>
                  <a:pt x="-655" y="13237"/>
                  <a:pt x="709" y="4645"/>
                  <a:pt x="0" y="0"/>
                </a:cubicBezTo>
                <a:close/>
              </a:path>
              <a:path w="1554480" h="18288" stroke="0" extrusionOk="0">
                <a:moveTo>
                  <a:pt x="0" y="0"/>
                </a:moveTo>
                <a:cubicBezTo>
                  <a:pt x="249941" y="-58"/>
                  <a:pt x="367334" y="23448"/>
                  <a:pt x="502615" y="0"/>
                </a:cubicBezTo>
                <a:cubicBezTo>
                  <a:pt x="637897" y="-23448"/>
                  <a:pt x="813653" y="-20418"/>
                  <a:pt x="974141" y="0"/>
                </a:cubicBezTo>
                <a:cubicBezTo>
                  <a:pt x="1134629" y="20418"/>
                  <a:pt x="1268772" y="6288"/>
                  <a:pt x="1554480" y="0"/>
                </a:cubicBezTo>
                <a:cubicBezTo>
                  <a:pt x="1554917" y="7222"/>
                  <a:pt x="1555359" y="13299"/>
                  <a:pt x="1554480" y="18288"/>
                </a:cubicBezTo>
                <a:cubicBezTo>
                  <a:pt x="1336087" y="12172"/>
                  <a:pt x="1310024" y="19759"/>
                  <a:pt x="1067410" y="18288"/>
                </a:cubicBezTo>
                <a:cubicBezTo>
                  <a:pt x="824796" y="16818"/>
                  <a:pt x="787902" y="34647"/>
                  <a:pt x="518160" y="18288"/>
                </a:cubicBezTo>
                <a:cubicBezTo>
                  <a:pt x="248418" y="1930"/>
                  <a:pt x="133160" y="9205"/>
                  <a:pt x="0" y="18288"/>
                </a:cubicBezTo>
                <a:cubicBezTo>
                  <a:pt x="-643" y="9451"/>
                  <a:pt x="-340" y="7114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Pladsholder til indhold 8">
            <a:extLst>
              <a:ext uri="{FF2B5EF4-FFF2-40B4-BE49-F238E27FC236}">
                <a16:creationId xmlns:a16="http://schemas.microsoft.com/office/drawing/2014/main" id="{28C0ACAB-A055-9E69-4B17-5EC1E494C9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4295" y="254000"/>
            <a:ext cx="6894576" cy="1965816"/>
          </a:xfrm>
        </p:spPr>
        <p:txBody>
          <a:bodyPr anchor="ctr">
            <a:normAutofit fontScale="92500" lnSpcReduction="20000"/>
          </a:bodyPr>
          <a:lstStyle/>
          <a:p>
            <a:r>
              <a:rPr lang="da-DK" sz="2200"/>
              <a:t>Optages ALTID som PO</a:t>
            </a:r>
            <a:r>
              <a:rPr lang="da-DK" sz="2200" baseline="-25000"/>
              <a:t>4</a:t>
            </a:r>
            <a:r>
              <a:rPr lang="da-DK" sz="2200" baseline="30000"/>
              <a:t>3-</a:t>
            </a:r>
            <a:r>
              <a:rPr lang="da-DK" sz="2200"/>
              <a:t> (fosfat) i levende organismer som organisk fosfat</a:t>
            </a:r>
          </a:p>
          <a:p>
            <a:r>
              <a:rPr lang="da-DK" sz="2200"/>
              <a:t>Frigives igen som fosfat fra DOM, hvor det bindes til jern eller kalcium (FePO</a:t>
            </a:r>
            <a:r>
              <a:rPr lang="da-DK" sz="2200" baseline="-25000"/>
              <a:t>4</a:t>
            </a:r>
            <a:r>
              <a:rPr lang="da-DK" sz="2200"/>
              <a:t> (ferrifosfat) Ca</a:t>
            </a:r>
            <a:r>
              <a:rPr lang="da-DK" sz="2200" baseline="-25000"/>
              <a:t>3</a:t>
            </a:r>
            <a:r>
              <a:rPr lang="da-DK" sz="2200"/>
              <a:t>(PO</a:t>
            </a:r>
            <a:r>
              <a:rPr lang="da-DK" sz="2200" baseline="-25000"/>
              <a:t>4</a:t>
            </a:r>
            <a:r>
              <a:rPr lang="da-DK" sz="2200"/>
              <a:t>)</a:t>
            </a:r>
            <a:r>
              <a:rPr lang="da-DK" sz="2200" baseline="-25000"/>
              <a:t>2</a:t>
            </a:r>
            <a:r>
              <a:rPr lang="da-DK" sz="2200"/>
              <a:t> (Kalciumfosfat)) som tungtopløselige salte – utilgængeligt for planter</a:t>
            </a:r>
          </a:p>
          <a:p>
            <a:r>
              <a:rPr lang="da-DK" sz="2200"/>
              <a:t>Fe</a:t>
            </a:r>
            <a:r>
              <a:rPr lang="da-DK" sz="2200" baseline="-25000"/>
              <a:t>3</a:t>
            </a:r>
            <a:r>
              <a:rPr lang="da-DK" sz="2200"/>
              <a:t>(PO</a:t>
            </a:r>
            <a:r>
              <a:rPr lang="da-DK" sz="2200" baseline="-25000"/>
              <a:t>4</a:t>
            </a:r>
            <a:r>
              <a:rPr lang="da-DK" sz="2200"/>
              <a:t>)</a:t>
            </a:r>
            <a:r>
              <a:rPr lang="da-DK" sz="2200" baseline="-25000"/>
              <a:t>2</a:t>
            </a:r>
            <a:r>
              <a:rPr lang="da-DK" sz="2200"/>
              <a:t> (</a:t>
            </a:r>
            <a:r>
              <a:rPr lang="da-DK" sz="2200" err="1"/>
              <a:t>ferrofosfat</a:t>
            </a:r>
            <a:r>
              <a:rPr lang="da-DK" sz="2200"/>
              <a:t>) dannes under anaerobe forhold og er et letopløseligt salt, der frigiver fosfat</a:t>
            </a:r>
          </a:p>
          <a:p>
            <a:endParaRPr lang="da-DK" sz="2200"/>
          </a:p>
        </p:txBody>
      </p:sp>
      <p:pic>
        <p:nvPicPr>
          <p:cNvPr id="10" name="Pladsholder til indhold 6">
            <a:extLst>
              <a:ext uri="{FF2B5EF4-FFF2-40B4-BE49-F238E27FC236}">
                <a16:creationId xmlns:a16="http://schemas.microsoft.com/office/drawing/2014/main" id="{91E5AA98-78A3-4B37-C454-68B77A4BAE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0936" y="2219816"/>
            <a:ext cx="10931613" cy="4475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89442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4">
                <a:lumMod val="5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01D0AF59-99C3-4251-AB9A-C966C6AD44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855405F-37A2-4869-9154-F8BE3BECE6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Billede 2">
            <a:extLst>
              <a:ext uri="{FF2B5EF4-FFF2-40B4-BE49-F238E27FC236}">
                <a16:creationId xmlns:a16="http://schemas.microsoft.com/office/drawing/2014/main" id="{65DACB9A-6E6E-2275-9C46-F5D51682DB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6985" y="480060"/>
            <a:ext cx="11178028" cy="5897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9209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lede 2">
            <a:extLst>
              <a:ext uri="{FF2B5EF4-FFF2-40B4-BE49-F238E27FC236}">
                <a16:creationId xmlns:a16="http://schemas.microsoft.com/office/drawing/2014/main" id="{9FA22F82-6080-64DB-7897-0F8B93FED8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8790" cy="4863932"/>
          </a:xfrm>
          <a:prstGeom prst="rect">
            <a:avLst/>
          </a:prstGeom>
        </p:spPr>
      </p:pic>
      <p:pic>
        <p:nvPicPr>
          <p:cNvPr id="5" name="Billede 4">
            <a:extLst>
              <a:ext uri="{FF2B5EF4-FFF2-40B4-BE49-F238E27FC236}">
                <a16:creationId xmlns:a16="http://schemas.microsoft.com/office/drawing/2014/main" id="{A4F305AE-1180-811F-6749-719675B5234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1881" y="5232400"/>
            <a:ext cx="6102559" cy="995680"/>
          </a:xfrm>
          <a:prstGeom prst="rect">
            <a:avLst/>
          </a:prstGeom>
        </p:spPr>
      </p:pic>
      <p:pic>
        <p:nvPicPr>
          <p:cNvPr id="7" name="Billede 6">
            <a:extLst>
              <a:ext uri="{FF2B5EF4-FFF2-40B4-BE49-F238E27FC236}">
                <a16:creationId xmlns:a16="http://schemas.microsoft.com/office/drawing/2014/main" id="{CCDEB15F-FC98-058A-B75D-2ABA2B2693B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63106" y="5232400"/>
            <a:ext cx="5607013" cy="924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81566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AC37B9-57A9-2088-F592-7FE6747823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Spørgsmål?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919F35E-9FE5-BEA4-43C4-FF4FB4F75C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2880"/>
            <a:ext cx="10515600" cy="5039995"/>
          </a:xfrm>
        </p:spPr>
        <p:txBody>
          <a:bodyPr>
            <a:normAutofit lnSpcReduction="10000"/>
          </a:bodyPr>
          <a:lstStyle/>
          <a:p>
            <a:r>
              <a:rPr lang="da-DK"/>
              <a:t>Forklar hvordan det kan være, at planteplankton, der kun udgør 1% af jordens plantebiomasse, kan stå for optagelse af 50% af den CO</a:t>
            </a:r>
            <a:r>
              <a:rPr lang="da-DK" baseline="-25000"/>
              <a:t>2</a:t>
            </a:r>
            <a:r>
              <a:rPr lang="da-DK"/>
              <a:t>, der optages fra atmosfæren vha. fotosyntese?</a:t>
            </a:r>
          </a:p>
          <a:p>
            <a:r>
              <a:rPr lang="da-DK"/>
              <a:t>I hvilke organiske stoffer indgår C (Karbon/kulstof)?</a:t>
            </a:r>
          </a:p>
          <a:p>
            <a:r>
              <a:rPr lang="da-DK"/>
              <a:t>I hvilke organiske stoffer indgår N (kvælstof/nitrogen)?</a:t>
            </a:r>
          </a:p>
          <a:p>
            <a:r>
              <a:rPr lang="da-DK"/>
              <a:t>I hvilke organiske stoffer indgår P (fosfor)?</a:t>
            </a:r>
          </a:p>
          <a:p>
            <a:r>
              <a:rPr lang="da-DK"/>
              <a:t>I hvilke organiske stoffer indgår S (svovl)? </a:t>
            </a:r>
          </a:p>
          <a:p>
            <a:r>
              <a:rPr lang="da-DK"/>
              <a:t>Forklar </a:t>
            </a:r>
            <a:r>
              <a:rPr lang="da-DK" err="1"/>
              <a:t>udfra</a:t>
            </a:r>
            <a:r>
              <a:rPr lang="da-DK"/>
              <a:t> ovenstående hvordan de andre stofkredsløb er knyttet til kulstofkredsløbet.</a:t>
            </a:r>
          </a:p>
          <a:p>
            <a:r>
              <a:rPr lang="da-DK"/>
              <a:t>Og forklar hvilke konsekvenser det har for planter, hvis de mangler næringsstoffer (fx nitrat, fosfat, kalium eller svovl).</a:t>
            </a:r>
          </a:p>
        </p:txBody>
      </p:sp>
    </p:spTree>
    <p:extLst>
      <p:ext uri="{BB962C8B-B14F-4D97-AF65-F5344CB8AC3E}">
        <p14:creationId xmlns:p14="http://schemas.microsoft.com/office/powerpoint/2010/main" val="6851885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61EDD7-3917-8BF4-641A-A5771F27D2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888" y="365125"/>
            <a:ext cx="11260912" cy="752475"/>
          </a:xfrm>
        </p:spPr>
        <p:txBody>
          <a:bodyPr/>
          <a:lstStyle/>
          <a:p>
            <a:r>
              <a:rPr lang="da-DK"/>
              <a:t>Kvælstofkredsløbet</a:t>
            </a:r>
          </a:p>
        </p:txBody>
      </p:sp>
      <p:pic>
        <p:nvPicPr>
          <p:cNvPr id="5" name="Pladsholder til indhold 4">
            <a:extLst>
              <a:ext uri="{FF2B5EF4-FFF2-40B4-BE49-F238E27FC236}">
                <a16:creationId xmlns:a16="http://schemas.microsoft.com/office/drawing/2014/main" id="{6F9C3F51-4064-3944-0D5E-6A200D8DDCC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2888" y="1280160"/>
            <a:ext cx="12013929" cy="5445760"/>
          </a:xfrm>
        </p:spPr>
      </p:pic>
      <p:sp>
        <p:nvSpPr>
          <p:cNvPr id="8" name="Tekstfelt 7">
            <a:extLst>
              <a:ext uri="{FF2B5EF4-FFF2-40B4-BE49-F238E27FC236}">
                <a16:creationId xmlns:a16="http://schemas.microsoft.com/office/drawing/2014/main" id="{A527C18B-0911-6E85-AB13-B1A07017C6AB}"/>
              </a:ext>
            </a:extLst>
          </p:cNvPr>
          <p:cNvSpPr txBox="1"/>
          <p:nvPr/>
        </p:nvSpPr>
        <p:spPr>
          <a:xfrm>
            <a:off x="7447280" y="3039943"/>
            <a:ext cx="14528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400"/>
              <a:t>+ kitin i insekter og svampe</a:t>
            </a:r>
          </a:p>
        </p:txBody>
      </p:sp>
    </p:spTree>
    <p:extLst>
      <p:ext uri="{BB962C8B-B14F-4D97-AF65-F5344CB8AC3E}">
        <p14:creationId xmlns:p14="http://schemas.microsoft.com/office/powerpoint/2010/main" val="16943445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700E0F77-E936-4985-B7B1-B9823486AC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16B9A98-E772-799F-4BE1-F6BBB3512C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7889" y="4883544"/>
            <a:ext cx="3876086" cy="1556907"/>
          </a:xfrm>
        </p:spPr>
        <p:txBody>
          <a:bodyPr anchor="ctr">
            <a:normAutofit/>
          </a:bodyPr>
          <a:lstStyle/>
          <a:p>
            <a:r>
              <a:rPr lang="da-DK" sz="3200"/>
              <a:t>Delprocesserne 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5C8260E-968F-44E8-A823-ABB4313119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86584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7889" y="0"/>
            <a:ext cx="11231745" cy="4588184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ED756B83-781A-798E-E580-50EBBE15E4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0473" y="364142"/>
            <a:ext cx="10127108" cy="3867993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FE43805F-24A6-46A4-B19B-54F2834735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4001107" y="5661132"/>
            <a:ext cx="1463040" cy="4571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2ADB6BE-49A3-583B-7BC8-FC240B64DA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62719" y="4883544"/>
            <a:ext cx="6586915" cy="1556907"/>
          </a:xfrm>
        </p:spPr>
        <p:txBody>
          <a:bodyPr anchor="ctr">
            <a:normAutofit/>
          </a:bodyPr>
          <a:lstStyle/>
          <a:p>
            <a:r>
              <a:rPr lang="da-DK" sz="1800"/>
              <a:t>Ammonifikation</a:t>
            </a:r>
          </a:p>
          <a:p>
            <a:r>
              <a:rPr lang="da-DK" sz="1800"/>
              <a:t>Nitrifikation</a:t>
            </a:r>
          </a:p>
          <a:p>
            <a:r>
              <a:rPr lang="da-DK" sz="1800"/>
              <a:t>Denitrifikation</a:t>
            </a:r>
          </a:p>
          <a:p>
            <a:r>
              <a:rPr lang="da-DK" sz="1800"/>
              <a:t>Kvælstoffiksering</a:t>
            </a:r>
          </a:p>
          <a:p>
            <a:pPr marL="0" indent="0">
              <a:buNone/>
            </a:pPr>
            <a:endParaRPr lang="da-DK" sz="1800"/>
          </a:p>
        </p:txBody>
      </p:sp>
    </p:spTree>
    <p:extLst>
      <p:ext uri="{BB962C8B-B14F-4D97-AF65-F5344CB8AC3E}">
        <p14:creationId xmlns:p14="http://schemas.microsoft.com/office/powerpoint/2010/main" val="29268417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DBC6133C-0615-4CE4-9132-37E609A9BD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C48715F-5AAD-C8CA-042F-F5351A657D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064" y="525982"/>
            <a:ext cx="4282983" cy="1200361"/>
          </a:xfrm>
        </p:spPr>
        <p:txBody>
          <a:bodyPr anchor="b">
            <a:normAutofit/>
          </a:bodyPr>
          <a:lstStyle/>
          <a:p>
            <a:r>
              <a:rPr lang="da-DK" sz="3600"/>
              <a:t>Ammonifikation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69CC832-2974-4E8D-90ED-3E2941BA73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16533" y="1944913"/>
            <a:ext cx="402336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8ECE363-82EF-B911-AD73-A21C1A6338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5066" y="2031101"/>
            <a:ext cx="4282984" cy="3511943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da-DK" sz="1800" b="1"/>
              <a:t>Forklaring:</a:t>
            </a:r>
            <a:endParaRPr lang="da-DK" b="1"/>
          </a:p>
          <a:p>
            <a:r>
              <a:rPr lang="da-DK" sz="1800">
                <a:cs typeface="Calibri" panose="020F0502020204030204"/>
              </a:rPr>
              <a:t>DOM bliver nedbrudt og bliver til forskellige aminogrupper optager vand og bliver derefter til ammoniak, NH</a:t>
            </a:r>
            <a:r>
              <a:rPr lang="da-DK" sz="1800" baseline="-25000">
                <a:cs typeface="Calibri" panose="020F0502020204030204"/>
              </a:rPr>
              <a:t>3</a:t>
            </a:r>
            <a:r>
              <a:rPr lang="da-DK" sz="1800">
                <a:cs typeface="Calibri" panose="020F0502020204030204"/>
              </a:rPr>
              <a:t>.</a:t>
            </a:r>
          </a:p>
          <a:p>
            <a:r>
              <a:rPr lang="da-DK" sz="1800">
                <a:cs typeface="Calibri" panose="020F0502020204030204"/>
              </a:rPr>
              <a:t>Ammoniak optager herefter endnu mere vand, og bliver derefter til Ammonium, NH</a:t>
            </a:r>
            <a:r>
              <a:rPr lang="da-DK" sz="1800" baseline="-25000">
                <a:cs typeface="Calibri" panose="020F0502020204030204"/>
              </a:rPr>
              <a:t>4</a:t>
            </a:r>
            <a:r>
              <a:rPr lang="da-DK" sz="1800" baseline="30000">
                <a:cs typeface="Calibri" panose="020F0502020204030204"/>
              </a:rPr>
              <a:t>+ </a:t>
            </a:r>
            <a:r>
              <a:rPr lang="da-DK" sz="1800">
                <a:cs typeface="Calibri" panose="020F0502020204030204"/>
              </a:rPr>
              <a:t>og hydroxid, OH</a:t>
            </a:r>
            <a:r>
              <a:rPr lang="da-DK" sz="1800" baseline="30000">
                <a:cs typeface="Calibri" panose="020F0502020204030204"/>
              </a:rPr>
              <a:t>-</a:t>
            </a:r>
            <a:r>
              <a:rPr lang="da-DK" sz="1800">
                <a:cs typeface="Calibri" panose="020F0502020204030204"/>
              </a:rPr>
              <a:t>.</a:t>
            </a:r>
          </a:p>
          <a:p>
            <a:r>
              <a:rPr lang="da-DK" sz="1800">
                <a:cs typeface="Calibri" panose="020F0502020204030204"/>
              </a:rPr>
              <a:t>Efter ammonifikationen, sker næste del af kvælstofkredsløbet -&gt; </a:t>
            </a:r>
            <a:r>
              <a:rPr lang="da-DK" sz="1800" err="1">
                <a:ea typeface="+mn-lt"/>
                <a:cs typeface="+mn-lt"/>
              </a:rPr>
              <a:t>Nitrifikation</a:t>
            </a:r>
            <a:r>
              <a:rPr lang="da-DK" sz="1800">
                <a:ea typeface="+mn-lt"/>
                <a:cs typeface="+mn-lt"/>
              </a:rPr>
              <a:t>.</a:t>
            </a:r>
          </a:p>
          <a:p>
            <a:endParaRPr lang="da-DK" sz="1800">
              <a:cs typeface="Calibri" panose="020F0502020204030204"/>
            </a:endParaRPr>
          </a:p>
          <a:p>
            <a:pPr marL="0" indent="0">
              <a:buNone/>
            </a:pPr>
            <a:endParaRPr lang="da-DK" sz="1800">
              <a:cs typeface="Calibri" panose="020F0502020204030204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5222F96-971A-4F90-B841-6BAB416C7A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225843" y="6053360"/>
            <a:ext cx="740664" cy="1541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8980754-6F4B-43C9-B9BE-127B6BED65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904923" y="215201"/>
            <a:ext cx="740664" cy="1183349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96793" y="354959"/>
            <a:ext cx="6184973" cy="591521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BB7D050F-D296-DFAF-B2F3-4055308BCC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87738" y="2693063"/>
            <a:ext cx="5628018" cy="1239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94110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058A14AF-9FB5-4CC7-BA35-E8E85D3ED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C48715F-5AAD-C8CA-042F-F5351A657D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662" y="386930"/>
            <a:ext cx="10066122" cy="1298448"/>
          </a:xfrm>
        </p:spPr>
        <p:txBody>
          <a:bodyPr anchor="b">
            <a:normAutofit/>
          </a:bodyPr>
          <a:lstStyle/>
          <a:p>
            <a:r>
              <a:rPr lang="da-DK" sz="4800"/>
              <a:t>Nitrifikation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A9A4357-BD1D-4622-A4FE-766E6AB8D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-2" y="1998845"/>
            <a:ext cx="11454595" cy="7816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2679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8ECE363-82EF-B911-AD73-A21C1A6338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1" y="2599509"/>
            <a:ext cx="4530898" cy="3639450"/>
          </a:xfrm>
        </p:spPr>
        <p:txBody>
          <a:bodyPr anchor="ctr">
            <a:normAutofit fontScale="70000" lnSpcReduction="20000"/>
          </a:bodyPr>
          <a:lstStyle/>
          <a:p>
            <a:r>
              <a:rPr lang="da-DK" sz="2000">
                <a:ea typeface="+mn-lt"/>
                <a:cs typeface="+mn-lt"/>
              </a:rPr>
              <a:t>Kræver aerobe forhold. </a:t>
            </a:r>
          </a:p>
          <a:p>
            <a:r>
              <a:rPr lang="da-DK" sz="2000">
                <a:ea typeface="+mn-lt"/>
                <a:cs typeface="+mn-lt"/>
              </a:rPr>
              <a:t>Ved </a:t>
            </a:r>
            <a:r>
              <a:rPr lang="da-DK" sz="2000" err="1">
                <a:ea typeface="+mn-lt"/>
                <a:cs typeface="+mn-lt"/>
              </a:rPr>
              <a:t>nitrifikation</a:t>
            </a:r>
            <a:r>
              <a:rPr lang="da-DK" sz="2000">
                <a:ea typeface="+mn-lt"/>
                <a:cs typeface="+mn-lt"/>
              </a:rPr>
              <a:t> oxideres NH</a:t>
            </a:r>
            <a:r>
              <a:rPr lang="da-DK" sz="2000" baseline="-25000">
                <a:ea typeface="+mn-lt"/>
                <a:cs typeface="+mn-lt"/>
              </a:rPr>
              <a:t>3</a:t>
            </a:r>
            <a:r>
              <a:rPr lang="da-DK" sz="2000">
                <a:ea typeface="+mn-lt"/>
                <a:cs typeface="+mn-lt"/>
              </a:rPr>
              <a:t> NH</a:t>
            </a:r>
            <a:r>
              <a:rPr lang="da-DK" sz="2000" baseline="-25000">
                <a:ea typeface="+mn-lt"/>
                <a:cs typeface="+mn-lt"/>
              </a:rPr>
              <a:t>4</a:t>
            </a:r>
            <a:r>
              <a:rPr lang="da-DK" sz="2000" baseline="30000">
                <a:ea typeface="+mn-lt"/>
                <a:cs typeface="+mn-lt"/>
              </a:rPr>
              <a:t> +</a:t>
            </a:r>
            <a:r>
              <a:rPr lang="da-DK" sz="2000">
                <a:ea typeface="+mn-lt"/>
                <a:cs typeface="+mn-lt"/>
              </a:rPr>
              <a:t>. </a:t>
            </a:r>
          </a:p>
          <a:p>
            <a:r>
              <a:rPr lang="da-DK" sz="2000">
                <a:ea typeface="+mn-lt"/>
                <a:cs typeface="+mn-lt"/>
              </a:rPr>
              <a:t>Det første trin udføres af nitritbakterier, som danner NO2 - (nitrit). Processen er energigivende og kan udføres af bakterier fra slægten </a:t>
            </a:r>
            <a:r>
              <a:rPr lang="da-DK" sz="2000" err="1">
                <a:ea typeface="+mn-lt"/>
                <a:cs typeface="+mn-lt"/>
              </a:rPr>
              <a:t>Nitrosomonas</a:t>
            </a:r>
            <a:r>
              <a:rPr lang="da-DK" sz="2000">
                <a:ea typeface="+mn-lt"/>
                <a:cs typeface="+mn-lt"/>
              </a:rPr>
              <a:t>. </a:t>
            </a:r>
          </a:p>
          <a:p>
            <a:r>
              <a:rPr lang="da-DK" sz="2000">
                <a:ea typeface="+mn-lt"/>
                <a:cs typeface="+mn-lt"/>
              </a:rPr>
              <a:t>Derefter kan det dannede NO2 - oxideres videre til NO3 - (nitrat) af de såkaldte nitratbakterier – igen en proces, der er energigivende. Den udføres af bakterier fra slægten </a:t>
            </a:r>
            <a:r>
              <a:rPr lang="da-DK" sz="2000" err="1">
                <a:ea typeface="+mn-lt"/>
                <a:cs typeface="+mn-lt"/>
              </a:rPr>
              <a:t>Nitrobacter</a:t>
            </a:r>
            <a:r>
              <a:rPr lang="da-DK" sz="2000">
                <a:ea typeface="+mn-lt"/>
                <a:cs typeface="+mn-lt"/>
              </a:rPr>
              <a:t>. </a:t>
            </a:r>
          </a:p>
          <a:p>
            <a:r>
              <a:rPr lang="da-DK" sz="2000">
                <a:ea typeface="+mn-lt"/>
                <a:cs typeface="+mn-lt"/>
              </a:rPr>
              <a:t>Nitratdannelsen forløber meget hurtigere end nitritdannelsen, så det meste af kvælstoffet fra ammoniakken vil meget hurtigt ende som nitrat.</a:t>
            </a:r>
            <a:endParaRPr lang="da-DK" sz="2000">
              <a:cs typeface="Calibri"/>
            </a:endParaRPr>
          </a:p>
          <a:p>
            <a:r>
              <a:rPr lang="da-DK" sz="2000">
                <a:ea typeface="+mn-lt"/>
                <a:cs typeface="+mn-lt"/>
              </a:rPr>
              <a:t>Den energi, bakterierne </a:t>
            </a:r>
            <a:r>
              <a:rPr lang="da-DK" sz="2000" err="1">
                <a:ea typeface="+mn-lt"/>
                <a:cs typeface="+mn-lt"/>
              </a:rPr>
              <a:t>får</a:t>
            </a:r>
            <a:r>
              <a:rPr lang="da-DK" sz="2000">
                <a:ea typeface="+mn-lt"/>
                <a:cs typeface="+mn-lt"/>
              </a:rPr>
              <a:t> ved </a:t>
            </a:r>
            <a:r>
              <a:rPr lang="da-DK" sz="2000" err="1">
                <a:ea typeface="+mn-lt"/>
                <a:cs typeface="+mn-lt"/>
              </a:rPr>
              <a:t>nitrifikations</a:t>
            </a:r>
            <a:r>
              <a:rPr lang="da-DK" sz="2000">
                <a:ea typeface="+mn-lt"/>
                <a:cs typeface="+mn-lt"/>
              </a:rPr>
              <a:t>- processerne, udnytter de til at danne organisk stof ud fra kuldioxid. </a:t>
            </a:r>
            <a:endParaRPr lang="da-DK" sz="2000">
              <a:cs typeface="Calibri"/>
            </a:endParaRPr>
          </a:p>
          <a:p>
            <a:r>
              <a:rPr lang="da-DK" sz="2000">
                <a:ea typeface="+mn-lt"/>
                <a:cs typeface="+mn-lt"/>
              </a:rPr>
              <a:t>Spildprodukt for bakterierne</a:t>
            </a:r>
            <a:endParaRPr lang="da-DK" sz="2000">
              <a:cs typeface="Calibri"/>
            </a:endParaRPr>
          </a:p>
          <a:p>
            <a:r>
              <a:rPr lang="da-DK" sz="2000">
                <a:cs typeface="Calibri"/>
              </a:rPr>
              <a:t>Kan optages af planterne gennem rodhårene</a:t>
            </a:r>
          </a:p>
          <a:p>
            <a:endParaRPr lang="da-DK" sz="2000">
              <a:cs typeface="Calibri"/>
            </a:endParaRPr>
          </a:p>
        </p:txBody>
      </p:sp>
      <p:pic>
        <p:nvPicPr>
          <p:cNvPr id="7" name="Billede 6">
            <a:extLst>
              <a:ext uri="{FF2B5EF4-FFF2-40B4-BE49-F238E27FC236}">
                <a16:creationId xmlns:a16="http://schemas.microsoft.com/office/drawing/2014/main" id="{3A2C1CFE-D0F0-0E15-9284-5CEE4EDD0B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11532" y="3921517"/>
            <a:ext cx="5150277" cy="839720"/>
          </a:xfrm>
          <a:prstGeom prst="rect">
            <a:avLst/>
          </a:prstGeom>
        </p:spPr>
      </p:pic>
      <p:sp>
        <p:nvSpPr>
          <p:cNvPr id="29" name="Rectangle 28">
            <a:extLst>
              <a:ext uri="{FF2B5EF4-FFF2-40B4-BE49-F238E27FC236}">
                <a16:creationId xmlns:a16="http://schemas.microsoft.com/office/drawing/2014/main" id="{E6995CE5-F890-4ABA-82A2-26507CE8D2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228040" y="2313027"/>
            <a:ext cx="7817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8739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C48715F-5AAD-C8CA-042F-F5351A657D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da-DK" sz="3600"/>
              <a:t>Denitrifikation og ANAMMOX</a:t>
            </a:r>
            <a:endParaRPr lang="en-US">
              <a:cs typeface="Calibri Light" panose="020F0302020204030204"/>
            </a:endParaRP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8ECE363-82EF-B911-AD73-A21C1A6338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8" y="1782981"/>
            <a:ext cx="5049320" cy="439398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285750" indent="-285750"/>
            <a:r>
              <a:rPr lang="en-US" sz="1800"/>
              <a:t>ANAMMOX, </a:t>
            </a:r>
            <a:r>
              <a:rPr lang="en-US" sz="1800" err="1"/>
              <a:t>står</a:t>
            </a:r>
            <a:r>
              <a:rPr lang="en-US" sz="1800"/>
              <a:t> for </a:t>
            </a:r>
            <a:r>
              <a:rPr lang="en-US" sz="1800" err="1"/>
              <a:t>ANaerob</a:t>
            </a:r>
            <a:r>
              <a:rPr lang="en-US" sz="1800"/>
              <a:t> </a:t>
            </a:r>
            <a:r>
              <a:rPr lang="en-US" sz="1800" err="1"/>
              <a:t>AMMonium</a:t>
            </a:r>
            <a:r>
              <a:rPr lang="en-US" sz="1800"/>
              <a:t> </a:t>
            </a:r>
            <a:r>
              <a:rPr lang="en-US" sz="1800" err="1"/>
              <a:t>OXidation</a:t>
            </a:r>
            <a:r>
              <a:rPr lang="en-US" sz="1800"/>
              <a:t> (</a:t>
            </a:r>
            <a:r>
              <a:rPr lang="en-US" sz="1800" err="1"/>
              <a:t>bakterien</a:t>
            </a:r>
            <a:r>
              <a:rPr lang="en-US" sz="1800"/>
              <a:t> Planctomycete)</a:t>
            </a:r>
            <a:endParaRPr lang="da-DK" sz="1800">
              <a:cs typeface="Calibri" panose="020F0502020204030204"/>
            </a:endParaRPr>
          </a:p>
          <a:p>
            <a:pPr marL="285750" indent="-285750"/>
            <a:r>
              <a:rPr lang="en-US" sz="1800">
                <a:cs typeface="Calibri" panose="020F0502020204030204"/>
              </a:rPr>
              <a:t>For store </a:t>
            </a:r>
            <a:r>
              <a:rPr lang="en-US" sz="1800" err="1">
                <a:cs typeface="Calibri" panose="020F0502020204030204"/>
              </a:rPr>
              <a:t>mængder</a:t>
            </a:r>
            <a:r>
              <a:rPr lang="en-US" sz="1800">
                <a:cs typeface="Calibri" panose="020F0502020204030204"/>
              </a:rPr>
              <a:t> NO</a:t>
            </a:r>
            <a:r>
              <a:rPr lang="en-US" sz="1800" baseline="-25000">
                <a:cs typeface="Calibri" panose="020F0502020204030204"/>
              </a:rPr>
              <a:t>3</a:t>
            </a:r>
            <a:r>
              <a:rPr lang="en-US" sz="1800" baseline="30000">
                <a:cs typeface="Calibri" panose="020F0502020204030204"/>
              </a:rPr>
              <a:t>-</a:t>
            </a:r>
            <a:r>
              <a:rPr lang="en-US" sz="1800">
                <a:cs typeface="Calibri" panose="020F0502020204030204"/>
              </a:rPr>
              <a:t> = </a:t>
            </a:r>
            <a:r>
              <a:rPr lang="en-US" sz="1800" err="1">
                <a:cs typeface="Calibri" panose="020F0502020204030204"/>
              </a:rPr>
              <a:t>ilt</a:t>
            </a:r>
            <a:r>
              <a:rPr lang="en-US" sz="1800">
                <a:cs typeface="Calibri" panose="020F0502020204030204"/>
              </a:rPr>
              <a:t> svind</a:t>
            </a:r>
          </a:p>
          <a:p>
            <a:pPr marL="285750" indent="-285750"/>
            <a:r>
              <a:rPr lang="en-US" sz="1800">
                <a:cs typeface="Calibri" panose="020F0502020204030204"/>
              </a:rPr>
              <a:t>For </a:t>
            </a:r>
            <a:r>
              <a:rPr lang="en-US" sz="1800" err="1">
                <a:cs typeface="Calibri" panose="020F0502020204030204"/>
              </a:rPr>
              <a:t>små</a:t>
            </a:r>
            <a:r>
              <a:rPr lang="en-US" sz="1800">
                <a:cs typeface="Calibri" panose="020F0502020204030204"/>
              </a:rPr>
              <a:t> </a:t>
            </a:r>
            <a:r>
              <a:rPr lang="en-US" sz="1800" err="1">
                <a:cs typeface="Calibri" panose="020F0502020204030204"/>
              </a:rPr>
              <a:t>mængder</a:t>
            </a:r>
            <a:r>
              <a:rPr lang="en-US" sz="1800">
                <a:cs typeface="Calibri" panose="020F0502020204030204"/>
              </a:rPr>
              <a:t> NO</a:t>
            </a:r>
            <a:r>
              <a:rPr lang="en-US" sz="1800" baseline="-25000">
                <a:cs typeface="Calibri" panose="020F0502020204030204"/>
              </a:rPr>
              <a:t>3</a:t>
            </a:r>
            <a:r>
              <a:rPr lang="en-US" sz="1800" baseline="30000">
                <a:cs typeface="Calibri" panose="020F0502020204030204"/>
              </a:rPr>
              <a:t>- </a:t>
            </a:r>
            <a:r>
              <a:rPr lang="en-US" sz="1800">
                <a:cs typeface="Calibri" panose="020F0502020204030204"/>
              </a:rPr>
              <a:t>= Planter </a:t>
            </a:r>
            <a:r>
              <a:rPr lang="en-US" sz="1800" err="1">
                <a:cs typeface="Calibri" panose="020F0502020204030204"/>
              </a:rPr>
              <a:t>kan</a:t>
            </a:r>
            <a:r>
              <a:rPr lang="en-US" sz="1800">
                <a:cs typeface="Calibri" panose="020F0502020204030204"/>
              </a:rPr>
              <a:t> </a:t>
            </a:r>
            <a:r>
              <a:rPr lang="en-US" sz="1800" err="1">
                <a:cs typeface="Calibri" panose="020F0502020204030204"/>
              </a:rPr>
              <a:t>ikke</a:t>
            </a:r>
            <a:r>
              <a:rPr lang="en-US" sz="1800">
                <a:cs typeface="Calibri" panose="020F0502020204030204"/>
              </a:rPr>
              <a:t> </a:t>
            </a:r>
            <a:r>
              <a:rPr lang="en-US" sz="1800" err="1">
                <a:cs typeface="Calibri" panose="020F0502020204030204"/>
              </a:rPr>
              <a:t>vokse</a:t>
            </a:r>
            <a:r>
              <a:rPr lang="en-US" sz="1800">
                <a:cs typeface="Calibri" panose="020F0502020204030204"/>
              </a:rPr>
              <a:t> </a:t>
            </a:r>
            <a:r>
              <a:rPr lang="en-US" sz="1800" err="1">
                <a:cs typeface="Calibri" panose="020F0502020204030204"/>
              </a:rPr>
              <a:t>så</a:t>
            </a:r>
            <a:r>
              <a:rPr lang="en-US" sz="1800">
                <a:cs typeface="Calibri" panose="020F0502020204030204"/>
              </a:rPr>
              <a:t> </a:t>
            </a:r>
            <a:r>
              <a:rPr lang="en-US" sz="1800" err="1">
                <a:cs typeface="Calibri" panose="020F0502020204030204"/>
              </a:rPr>
              <a:t>godt</a:t>
            </a:r>
            <a:endParaRPr lang="en-US" sz="1800">
              <a:cs typeface="Calibri" panose="020F0502020204030204"/>
            </a:endParaRPr>
          </a:p>
          <a:p>
            <a:pPr marL="285750" indent="-285750"/>
            <a:r>
              <a:rPr lang="en-US" sz="1800" err="1">
                <a:cs typeface="Calibri" panose="020F0502020204030204"/>
              </a:rPr>
              <a:t>Kuldhydrat</a:t>
            </a:r>
            <a:r>
              <a:rPr lang="en-US" sz="1800">
                <a:cs typeface="Calibri" panose="020F0502020204030204"/>
              </a:rPr>
              <a:t>, </a:t>
            </a:r>
            <a:r>
              <a:rPr lang="en-US" sz="1800" err="1">
                <a:cs typeface="Calibri" panose="020F0502020204030204"/>
              </a:rPr>
              <a:t>nitrat</a:t>
            </a:r>
            <a:r>
              <a:rPr lang="en-US" sz="1800">
                <a:cs typeface="Calibri" panose="020F0502020204030204"/>
              </a:rPr>
              <a:t> </a:t>
            </a:r>
            <a:r>
              <a:rPr lang="en-US" sz="1800" err="1">
                <a:cs typeface="Calibri" panose="020F0502020204030204"/>
              </a:rPr>
              <a:t>og</a:t>
            </a:r>
            <a:r>
              <a:rPr lang="en-US" sz="1800">
                <a:cs typeface="Calibri" panose="020F0502020204030204"/>
              </a:rPr>
              <a:t> </a:t>
            </a:r>
            <a:r>
              <a:rPr lang="en-US" sz="1800">
                <a:ea typeface="+mn-lt"/>
                <a:cs typeface="+mn-lt"/>
              </a:rPr>
              <a:t>hydron</a:t>
            </a:r>
          </a:p>
          <a:p>
            <a:pPr marL="285750" indent="-285750"/>
            <a:r>
              <a:rPr lang="en-US" sz="1800" err="1">
                <a:cs typeface="Calibri" panose="020F0502020204030204"/>
              </a:rPr>
              <a:t>Amonium</a:t>
            </a:r>
            <a:r>
              <a:rPr lang="en-US" sz="1800">
                <a:cs typeface="Calibri" panose="020F0502020204030204"/>
              </a:rPr>
              <a:t> </a:t>
            </a:r>
            <a:r>
              <a:rPr lang="en-US" sz="1800" err="1">
                <a:cs typeface="Calibri" panose="020F0502020204030204"/>
              </a:rPr>
              <a:t>og</a:t>
            </a:r>
            <a:r>
              <a:rPr lang="en-US" sz="1800">
                <a:cs typeface="Calibri" panose="020F0502020204030204"/>
              </a:rPr>
              <a:t> </a:t>
            </a:r>
            <a:r>
              <a:rPr lang="en-US" sz="1800" err="1">
                <a:cs typeface="Calibri" panose="020F0502020204030204"/>
              </a:rPr>
              <a:t>nitrit</a:t>
            </a:r>
            <a:r>
              <a:rPr lang="en-US" sz="1800">
                <a:cs typeface="Calibri" panose="020F0502020204030204"/>
              </a:rPr>
              <a:t>. </a:t>
            </a:r>
          </a:p>
          <a:p>
            <a:pPr marL="285750" indent="-285750"/>
            <a:r>
              <a:rPr lang="en-US" sz="1800">
                <a:cs typeface="Calibri" panose="020F0502020204030204"/>
              </a:rPr>
              <a:t>Vand </a:t>
            </a:r>
            <a:r>
              <a:rPr lang="en-US" sz="1800" err="1">
                <a:cs typeface="Calibri" panose="020F0502020204030204"/>
              </a:rPr>
              <a:t>kan</a:t>
            </a:r>
            <a:r>
              <a:rPr lang="en-US" sz="1800">
                <a:cs typeface="Calibri" panose="020F0502020204030204"/>
              </a:rPr>
              <a:t> </a:t>
            </a:r>
            <a:r>
              <a:rPr lang="en-US" sz="1800" err="1">
                <a:cs typeface="Calibri" panose="020F0502020204030204"/>
              </a:rPr>
              <a:t>skylle</a:t>
            </a:r>
            <a:r>
              <a:rPr lang="en-US" sz="1800">
                <a:cs typeface="Calibri" panose="020F0502020204030204"/>
              </a:rPr>
              <a:t> det </a:t>
            </a:r>
            <a:r>
              <a:rPr lang="en-US" sz="1800" err="1">
                <a:cs typeface="Calibri" panose="020F0502020204030204"/>
              </a:rPr>
              <a:t>væk</a:t>
            </a:r>
            <a:r>
              <a:rPr lang="en-US" sz="1800">
                <a:cs typeface="Calibri" panose="020F0502020204030204"/>
              </a:rPr>
              <a:t> </a:t>
            </a:r>
            <a:r>
              <a:rPr lang="en-US" sz="1800" err="1">
                <a:cs typeface="Calibri" panose="020F0502020204030204"/>
              </a:rPr>
              <a:t>i</a:t>
            </a:r>
            <a:r>
              <a:rPr lang="en-US" sz="1800">
                <a:cs typeface="Calibri" panose="020F0502020204030204"/>
              </a:rPr>
              <a:t> </a:t>
            </a:r>
            <a:r>
              <a:rPr lang="en-US" sz="1800" err="1">
                <a:cs typeface="Calibri" panose="020F0502020204030204"/>
              </a:rPr>
              <a:t>jorden</a:t>
            </a:r>
            <a:r>
              <a:rPr lang="en-US" sz="1800">
                <a:cs typeface="Calibri" panose="020F0502020204030204"/>
              </a:rPr>
              <a:t>, </a:t>
            </a:r>
            <a:r>
              <a:rPr lang="en-US" sz="1800" err="1">
                <a:cs typeface="Calibri" panose="020F0502020204030204"/>
              </a:rPr>
              <a:t>så</a:t>
            </a:r>
            <a:r>
              <a:rPr lang="en-US" sz="1800">
                <a:cs typeface="Calibri" panose="020F0502020204030204"/>
              </a:rPr>
              <a:t> </a:t>
            </a:r>
            <a:r>
              <a:rPr lang="en-US" sz="1800" err="1">
                <a:cs typeface="Calibri" panose="020F0502020204030204"/>
              </a:rPr>
              <a:t>planterne</a:t>
            </a:r>
            <a:r>
              <a:rPr lang="en-US" sz="1800">
                <a:cs typeface="Calibri" panose="020F0502020204030204"/>
              </a:rPr>
              <a:t> </a:t>
            </a:r>
            <a:r>
              <a:rPr lang="en-US" sz="1800" err="1">
                <a:cs typeface="Calibri" panose="020F0502020204030204"/>
              </a:rPr>
              <a:t>ikke</a:t>
            </a:r>
            <a:r>
              <a:rPr lang="en-US" sz="1800">
                <a:cs typeface="Calibri" panose="020F0502020204030204"/>
              </a:rPr>
              <a:t> </a:t>
            </a:r>
            <a:r>
              <a:rPr lang="en-US" sz="1800" err="1">
                <a:cs typeface="Calibri" panose="020F0502020204030204"/>
              </a:rPr>
              <a:t>kan</a:t>
            </a:r>
            <a:r>
              <a:rPr lang="en-US" sz="1800">
                <a:cs typeface="Calibri" panose="020F0502020204030204"/>
              </a:rPr>
              <a:t> </a:t>
            </a:r>
            <a:r>
              <a:rPr lang="en-US" sz="1800" err="1">
                <a:cs typeface="Calibri" panose="020F0502020204030204"/>
              </a:rPr>
              <a:t>optage</a:t>
            </a:r>
            <a:r>
              <a:rPr lang="en-US" sz="1800">
                <a:cs typeface="Calibri" panose="020F0502020204030204"/>
              </a:rPr>
              <a:t> det.</a:t>
            </a:r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5995D10D-E9C9-47DB-AE7E-801FEF38F5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219290" y="1"/>
            <a:ext cx="972709" cy="1935307"/>
            <a:chOff x="10918968" y="713127"/>
            <a:chExt cx="1273032" cy="2532832"/>
          </a:xfrm>
        </p:grpSpPr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CC1A72C6-3DE4-4EC3-9AD5-9E0D40D8CE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11052629" y="2120024"/>
              <a:ext cx="645368" cy="645368"/>
            </a:xfrm>
            <a:prstGeom prst="rect">
              <a:avLst/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Isosceles Triangle 37">
              <a:extLst>
                <a:ext uri="{FF2B5EF4-FFF2-40B4-BE49-F238E27FC236}">
                  <a16:creationId xmlns:a16="http://schemas.microsoft.com/office/drawing/2014/main" id="{0B0DA1F1-C391-4EDF-9FE0-23E86E1377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289068" y="1343027"/>
              <a:ext cx="2532832" cy="1273032"/>
            </a:xfrm>
            <a:prstGeom prst="triangle">
              <a:avLst>
                <a:gd name="adj" fmla="val 50000"/>
              </a:avLst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5" name="Billede 4">
            <a:extLst>
              <a:ext uri="{FF2B5EF4-FFF2-40B4-BE49-F238E27FC236}">
                <a16:creationId xmlns:a16="http://schemas.microsoft.com/office/drawing/2014/main" id="{E7D3EA35-8BD8-E033-8C59-707A222F2F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45307" y="1943022"/>
            <a:ext cx="5423693" cy="1113215"/>
          </a:xfrm>
          <a:prstGeom prst="rect">
            <a:avLst/>
          </a:prstGeom>
        </p:spPr>
      </p:pic>
      <p:grpSp>
        <p:nvGrpSpPr>
          <p:cNvPr id="40" name="Group 39">
            <a:extLst>
              <a:ext uri="{FF2B5EF4-FFF2-40B4-BE49-F238E27FC236}">
                <a16:creationId xmlns:a16="http://schemas.microsoft.com/office/drawing/2014/main" id="{828A5161-06F1-46CF-8AD7-844680A59E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4601497"/>
            <a:ext cx="1014060" cy="2017580"/>
            <a:chOff x="0" y="4601497"/>
            <a:chExt cx="1014060" cy="2017580"/>
          </a:xfrm>
        </p:grpSpPr>
        <p:sp>
          <p:nvSpPr>
            <p:cNvPr id="41" name="Isosceles Triangle 40">
              <a:extLst>
                <a:ext uri="{FF2B5EF4-FFF2-40B4-BE49-F238E27FC236}">
                  <a16:creationId xmlns:a16="http://schemas.microsoft.com/office/drawing/2014/main" id="{D3F51FEB-38FB-4F6C-9F7B-2F2AFAB654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-501760" y="5103257"/>
              <a:ext cx="2017580" cy="1014060"/>
            </a:xfrm>
            <a:prstGeom prst="triangle">
              <a:avLst>
                <a:gd name="adj" fmla="val 50000"/>
              </a:avLst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1E547BA6-BAE0-43BB-A7CA-60F69CE252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427916" y="5728708"/>
              <a:ext cx="485578" cy="485578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8" name="Billede 7">
            <a:extLst>
              <a:ext uri="{FF2B5EF4-FFF2-40B4-BE49-F238E27FC236}">
                <a16:creationId xmlns:a16="http://schemas.microsoft.com/office/drawing/2014/main" id="{D7158E3C-7608-419A-7210-F366A27018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42046" y="3428263"/>
            <a:ext cx="5375466" cy="693821"/>
          </a:xfrm>
          <a:prstGeom prst="rect">
            <a:avLst/>
          </a:prstGeom>
        </p:spPr>
      </p:pic>
      <p:pic>
        <p:nvPicPr>
          <p:cNvPr id="4" name="Picture 5">
            <a:extLst>
              <a:ext uri="{FF2B5EF4-FFF2-40B4-BE49-F238E27FC236}">
                <a16:creationId xmlns:a16="http://schemas.microsoft.com/office/drawing/2014/main" id="{E9577507-4A6A-AFC2-0C41-E1CCFD6230C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43868" y="4600391"/>
            <a:ext cx="5511479" cy="589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68988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604</Words>
  <Application>Microsoft Office PowerPoint</Application>
  <PresentationFormat>Widescreen</PresentationFormat>
  <Paragraphs>56</Paragraphs>
  <Slides>11</Slides>
  <Notes>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11</vt:i4>
      </vt:variant>
    </vt:vector>
  </HeadingPairs>
  <TitlesOfParts>
    <vt:vector size="16" baseType="lpstr">
      <vt:lpstr>Aptos</vt:lpstr>
      <vt:lpstr>Arial</vt:lpstr>
      <vt:lpstr>Calibri</vt:lpstr>
      <vt:lpstr>Calibri Light</vt:lpstr>
      <vt:lpstr>Office-tema</vt:lpstr>
      <vt:lpstr>Stofkredsløb</vt:lpstr>
      <vt:lpstr>PowerPoint-præsentation</vt:lpstr>
      <vt:lpstr>PowerPoint-præsentation</vt:lpstr>
      <vt:lpstr>Spørgsmål?</vt:lpstr>
      <vt:lpstr>Kvælstofkredsløbet</vt:lpstr>
      <vt:lpstr>Delprocesserne </vt:lpstr>
      <vt:lpstr>Ammonifikation</vt:lpstr>
      <vt:lpstr>Nitrifikation</vt:lpstr>
      <vt:lpstr>Denitrifikation og ANAMMOX</vt:lpstr>
      <vt:lpstr>Biologisk og kemisk kvælstoffiksering</vt:lpstr>
      <vt:lpstr>Fosforkredsløbet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Stofkredsløb</dc:title>
  <dc:creator>Thøger Dith Dige</dc:creator>
  <cp:lastModifiedBy>Thøger Dith Dige</cp:lastModifiedBy>
  <cp:revision>2</cp:revision>
  <dcterms:created xsi:type="dcterms:W3CDTF">2022-10-04T15:03:57Z</dcterms:created>
  <dcterms:modified xsi:type="dcterms:W3CDTF">2026-02-11T15:30:26Z</dcterms:modified>
</cp:coreProperties>
</file>