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2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øger Dith Dige" userId="a0b34298-82cb-4551-9d93-7c11ebc84b40" providerId="ADAL" clId="{CFF96446-F80E-4302-B884-73B3423317E3}"/>
    <pc:docChg chg="modSld">
      <pc:chgData name="Thøger Dith Dige" userId="a0b34298-82cb-4551-9d93-7c11ebc84b40" providerId="ADAL" clId="{CFF96446-F80E-4302-B884-73B3423317E3}" dt="2026-04-15T07:54:36.609" v="60" actId="20577"/>
      <pc:docMkLst>
        <pc:docMk/>
      </pc:docMkLst>
      <pc:sldChg chg="modSp mod">
        <pc:chgData name="Thøger Dith Dige" userId="a0b34298-82cb-4551-9d93-7c11ebc84b40" providerId="ADAL" clId="{CFF96446-F80E-4302-B884-73B3423317E3}" dt="2026-04-15T07:54:36.609" v="60" actId="20577"/>
        <pc:sldMkLst>
          <pc:docMk/>
          <pc:sldMk cId="327707903" sldId="256"/>
        </pc:sldMkLst>
        <pc:spChg chg="mod">
          <ac:chgData name="Thøger Dith Dige" userId="a0b34298-82cb-4551-9d93-7c11ebc84b40" providerId="ADAL" clId="{CFF96446-F80E-4302-B884-73B3423317E3}" dt="2026-04-15T07:54:36.609" v="60" actId="20577"/>
          <ac:spMkLst>
            <pc:docMk/>
            <pc:sldMk cId="327707903" sldId="256"/>
            <ac:spMk id="3" creationId="{DA2343A9-682A-0821-97E0-122B870D21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5E740-DFBA-B977-B882-EAFE23A11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F8A1B8-253F-55BF-D762-231724294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FDB14F-50E6-76F2-2F5F-E70FDF44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8715-5699-4422-9792-AD7D785F8C17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04CE63-8879-13C0-21C6-1956411D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9C3254-14C3-AF5C-F146-68A48B1D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8E0F-0515-4C97-B9FE-C8483F722E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68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A2C0F-EA92-8F3E-E9EA-CB0317DC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18D6968-092D-CBEA-B021-CBE2A2EF6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9B5ECB-4AF7-308B-AE35-315DA775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8715-5699-4422-9792-AD7D785F8C17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DF5FA6-31C8-A591-58F8-77FF6B22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EE67C4-2803-613A-A8AF-86FF3DF3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8E0F-0515-4C97-B9FE-C8483F722E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063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059AB29-0FC1-2160-D6B6-D647FEDA3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F26F2AF-E173-932E-0F24-E9A74D63F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215164-02B4-CB28-80DB-F38E40F0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8715-5699-4422-9792-AD7D785F8C17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01C2647-ABD2-220A-D2D2-0B85BF4D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7A0CB2-A8E5-CF8A-62AA-F6FA4FE3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8E0F-0515-4C97-B9FE-C8483F722E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90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86913-C3BB-84EA-E5FF-E0573155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5693FF-1ED3-7BD6-BB75-EE1A802F9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60FF91-D8ED-0EFC-87B2-5AC3AFC5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8715-5699-4422-9792-AD7D785F8C17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8F96B5-A626-4B07-E958-66C10DCF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0E35B9-4E6A-FCC8-C7C1-509CE6CD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8E0F-0515-4C97-B9FE-C8483F722E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157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B00F3-613D-537B-842B-605E83CF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E3460C-8A85-F012-B4DF-53E799BF9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AF8F27-150A-813B-2CAA-D9D94418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8715-5699-4422-9792-AD7D785F8C17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C54EEC-C2D1-DE84-83C7-FEB845AD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E2B32C-8A5B-1C66-7216-8DF5552E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8E0F-0515-4C97-B9FE-C8483F722E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19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DA755-DA9E-C060-DB49-A1E97BF7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316350-A80E-EDA1-2D85-6678813F6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92A1D3-0A6F-3828-D1E7-F6CEFCECE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977F5CE-7BAE-A6EC-83D8-5ADEF5F8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8715-5699-4422-9792-AD7D785F8C17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B2FA0F-7946-CC3D-0486-28FC2949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7CA5027-50A4-765F-DE55-AC24A3A2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8E0F-0515-4C97-B9FE-C8483F722E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8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76BFC-AB32-94E5-FA4D-B2D2CA43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EDEB6B-4134-574F-EAF8-30038CC04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4F6BB52-F825-417E-E61A-50C7F2CB7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E820A6A-B9B8-E038-03AA-A7CB0CA00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4690D90-F668-C454-7846-A4397AF78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934A34C-C830-4097-BE1D-CB645C53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8715-5699-4422-9792-AD7D785F8C17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AA4435E-5219-5C85-A909-14095D56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5EF8D8A-707A-5802-6AF1-5AEC1C4E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8E0F-0515-4C97-B9FE-C8483F722E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034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CCF33-3CB5-D456-156C-7FEFD3F3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2EB2A97-72EB-18B6-93AC-71BF1B17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8715-5699-4422-9792-AD7D785F8C17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2F2F0A2-C533-5EE1-C863-62520B8B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CA6873E-0C70-6F1E-2266-02A4304F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8E0F-0515-4C97-B9FE-C8483F722E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126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036A9BA-81B5-6D25-ECEE-1FF75E7F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8715-5699-4422-9792-AD7D785F8C17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93F1A9D-9D1A-B692-1A91-6D462FAA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049E6D4-4489-1194-B585-43412FA7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8E0F-0515-4C97-B9FE-C8483F722E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88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3ADC1-AA9A-B231-FDE9-3E92A3D28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750CA6-E4C1-CC65-110F-163D205E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9C9CB07-65E5-D5E9-23FB-6BCBE556F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F6F1FBD-C0C9-8489-E21C-76C53A601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8715-5699-4422-9792-AD7D785F8C17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C138A8-FE10-CB06-53DB-FE79575A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8FAC30-E3B3-633B-5A14-EF6BC73D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8E0F-0515-4C97-B9FE-C8483F722E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604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DBDBF-B4D4-BF27-5BD6-B21A2B9A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C450DC9-3849-2FC0-DBAB-15C243B61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42766F7-41BC-94E3-A3C9-77C8A3FA9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4A1970-CDF4-A7E8-84E7-2638A946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8715-5699-4422-9792-AD7D785F8C17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04B5E1A-C5AF-3840-AB16-842BED12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F5B3FE0-374F-00DD-CD35-EDB90D9D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8E0F-0515-4C97-B9FE-C8483F722E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339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5055550-2A75-4779-6450-83AA1128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24EE5E-51BC-93CF-7375-9C2ADD58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C0A840-E336-394E-DC6D-63E0A2E6C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538715-5699-4422-9792-AD7D785F8C17}" type="datetimeFigureOut">
              <a:rPr lang="da-DK" smtClean="0"/>
              <a:t>15-04-2026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4BBE2E-9B18-5E54-24F9-79AB570FD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22C9F3-C404-4CEF-027C-97FFDDB4B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0F8E0F-0515-4C97-B9FE-C8483F722E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3244A8-AC21-C49F-44F6-7E08EECFD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1" y="590062"/>
            <a:ext cx="5409655" cy="2838938"/>
          </a:xfrm>
        </p:spPr>
        <p:txBody>
          <a:bodyPr>
            <a:normAutofit/>
          </a:bodyPr>
          <a:lstStyle/>
          <a:p>
            <a:pPr algn="l"/>
            <a:r>
              <a:rPr lang="da-DK" sz="5600">
                <a:solidFill>
                  <a:srgbClr val="FFFFFF"/>
                </a:solidFill>
              </a:rPr>
              <a:t>Plastikforurening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A2343A9-682A-0821-97E0-122B870D2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044" y="4698614"/>
            <a:ext cx="5088650" cy="1198120"/>
          </a:xfrm>
        </p:spPr>
        <p:txBody>
          <a:bodyPr>
            <a:normAutofit/>
          </a:bodyPr>
          <a:lstStyle/>
          <a:p>
            <a:pPr algn="r"/>
            <a:r>
              <a:rPr lang="da-DK" sz="2000" dirty="0">
                <a:solidFill>
                  <a:srgbClr val="FFFFFF"/>
                </a:solidFill>
              </a:rPr>
              <a:t>Forbrug, håndtering, biologisk </a:t>
            </a:r>
            <a:r>
              <a:rPr lang="da-DK" sz="2000" dirty="0" err="1">
                <a:solidFill>
                  <a:srgbClr val="FFFFFF"/>
                </a:solidFill>
              </a:rPr>
              <a:t>betydening</a:t>
            </a:r>
            <a:endParaRPr lang="da-DK" sz="2000" dirty="0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0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00000">
              <a:srgbClr val="FFC000"/>
            </a:gs>
            <a:gs pos="47000">
              <a:schemeClr val="accent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B58B341-1828-A570-E817-DF6706570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47" y="138234"/>
            <a:ext cx="9335506" cy="658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0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FFC000"/>
            </a:gs>
            <a:gs pos="47000">
              <a:schemeClr val="accent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7A422-617F-40A2-196F-001788D6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9" y="365125"/>
            <a:ext cx="11021429" cy="854075"/>
          </a:xfrm>
        </p:spPr>
        <p:txBody>
          <a:bodyPr/>
          <a:lstStyle/>
          <a:p>
            <a:r>
              <a:rPr lang="da-DK" dirty="0"/>
              <a:t>Verdens affaldsmængder fordelt på typer i %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ED7BBC9-26E7-F44E-9566-E38F9A32B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959" y="1132227"/>
            <a:ext cx="5561682" cy="605745"/>
          </a:xfrm>
        </p:spPr>
        <p:txBody>
          <a:bodyPr/>
          <a:lstStyle/>
          <a:p>
            <a:pPr algn="ctr"/>
            <a:r>
              <a:rPr lang="da-DK" dirty="0"/>
              <a:t>2009</a:t>
            </a:r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9058EF3A-5E12-1082-41A2-48E131EABF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3959" y="1785257"/>
            <a:ext cx="5561682" cy="4858997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C79A9A8-D04B-C642-F2F8-3CFBE2F68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0531" y="1132227"/>
            <a:ext cx="5447510" cy="558461"/>
          </a:xfrm>
        </p:spPr>
        <p:txBody>
          <a:bodyPr/>
          <a:lstStyle/>
          <a:p>
            <a:pPr algn="ctr"/>
            <a:r>
              <a:rPr lang="da-DK" dirty="0"/>
              <a:t>2016</a:t>
            </a:r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CD006329-6603-E7B6-2E4B-B5165DA825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10531" y="1785257"/>
            <a:ext cx="5447510" cy="48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3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FFC000"/>
            </a:gs>
            <a:gs pos="47000">
              <a:schemeClr val="accent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C1D4C0-21ED-FB64-DE54-A190B905F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CE9B-C4D6-92D4-47E5-53D834F2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9" y="365125"/>
            <a:ext cx="11021429" cy="854075"/>
          </a:xfrm>
        </p:spPr>
        <p:txBody>
          <a:bodyPr/>
          <a:lstStyle/>
          <a:p>
            <a:r>
              <a:rPr lang="da-DK" dirty="0"/>
              <a:t>Håndtering og udledning af plastikaffald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D9F4433-2A1E-54A3-02FC-4426B9901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959" y="1143225"/>
            <a:ext cx="4571183" cy="605745"/>
          </a:xfrm>
        </p:spPr>
        <p:txBody>
          <a:bodyPr/>
          <a:lstStyle/>
          <a:p>
            <a:pPr algn="ctr"/>
            <a:r>
              <a:rPr lang="da-DK" dirty="0"/>
              <a:t>Udledning til havet 2019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7B68BA5-B4D6-4A72-BA49-44F6E0B8F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69716" y="1742491"/>
            <a:ext cx="6688325" cy="558461"/>
          </a:xfrm>
        </p:spPr>
        <p:txBody>
          <a:bodyPr/>
          <a:lstStyle/>
          <a:p>
            <a:pPr algn="ctr"/>
            <a:r>
              <a:rPr lang="da-DK" dirty="0"/>
              <a:t>Håndtering af plastikaffald 2019</a:t>
            </a:r>
          </a:p>
        </p:txBody>
      </p:sp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2353CAC6-CC9F-C8B1-7A8F-2B5092BA3B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3960" y="1748970"/>
            <a:ext cx="4571182" cy="4858997"/>
          </a:xfrm>
          <a:prstGeom prst="rect">
            <a:avLst/>
          </a:prstGeom>
        </p:spPr>
      </p:pic>
      <p:pic>
        <p:nvPicPr>
          <p:cNvPr id="16" name="Pladsholder til indhold 15">
            <a:extLst>
              <a:ext uri="{FF2B5EF4-FFF2-40B4-BE49-F238E27FC236}">
                <a16:creationId xmlns:a16="http://schemas.microsoft.com/office/drawing/2014/main" id="{621A9DDB-4C13-01E1-87C4-EE4E6DA3BBA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69716" y="2300952"/>
            <a:ext cx="6688324" cy="37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3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00000">
              <a:srgbClr val="FFC000"/>
            </a:gs>
            <a:gs pos="47000">
              <a:schemeClr val="accent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D34F9AA-56B5-EEFB-EACC-82218B21772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82" y="147052"/>
            <a:ext cx="9298236" cy="65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8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FFC000"/>
            </a:gs>
            <a:gs pos="47000">
              <a:schemeClr val="accent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E01924-2E19-6A4D-F35A-E56DDD3D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04" y="130629"/>
            <a:ext cx="10430096" cy="631371"/>
          </a:xfrm>
        </p:spPr>
        <p:txBody>
          <a:bodyPr>
            <a:normAutofit fontScale="90000"/>
          </a:bodyPr>
          <a:lstStyle/>
          <a:p>
            <a:r>
              <a:rPr lang="da-DK" dirty="0"/>
              <a:t>Kilder til forurening med mikroplastik i DK 2015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CE219B9-ABB8-0BB6-07C6-2959E4B4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704" y="762000"/>
            <a:ext cx="10430096" cy="59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rgbClr val="FFC000"/>
            </a:gs>
            <a:gs pos="47000">
              <a:srgbClr val="C0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BC0848C-2FB4-7554-DF2E-9E55A84A4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99" y="155046"/>
            <a:ext cx="9276202" cy="65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6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AD9EFE-A950-D9A3-91AA-823A71CA2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" b="1423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4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rgbClr val="FFC000"/>
            </a:gs>
            <a:gs pos="47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B82297-053F-CF16-8D04-D528F14E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Vandlopper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ladsholder til billede 8">
            <a:extLst>
              <a:ext uri="{FF2B5EF4-FFF2-40B4-BE49-F238E27FC236}">
                <a16:creationId xmlns:a16="http://schemas.microsoft.com/office/drawing/2014/main" id="{BF4C51DE-5435-CC1D-3BC0-DDAC099E80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-1" b="42473"/>
          <a:stretch>
            <a:fillRect/>
          </a:stretch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7334C0A-94D4-2C8D-FBD2-1A28923893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33" b="13825"/>
          <a:stretch>
            <a:fillRect/>
          </a:stretch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4779E06-83CE-DFD3-F3D1-BF093DB02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4" y="4562856"/>
            <a:ext cx="6903721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da-DK" sz="2200" noProof="0" dirty="0"/>
              <a:t>Mikroplastik klæber sig til kroppen (</a:t>
            </a:r>
            <a:r>
              <a:rPr lang="da-DK" sz="2200" noProof="0" dirty="0" err="1"/>
              <a:t>billed</a:t>
            </a:r>
            <a:r>
              <a:rPr lang="da-DK" sz="2200" noProof="0" dirty="0"/>
              <a:t> tv)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da-DK" sz="2200" noProof="0" dirty="0"/>
              <a:t>Mikroplastik spises (</a:t>
            </a:r>
            <a:r>
              <a:rPr lang="da-DK" sz="2200" noProof="0" dirty="0" err="1"/>
              <a:t>billed</a:t>
            </a:r>
            <a:r>
              <a:rPr lang="da-DK" sz="2200" noProof="0" dirty="0"/>
              <a:t> th)</a:t>
            </a:r>
          </a:p>
        </p:txBody>
      </p:sp>
    </p:spTree>
    <p:extLst>
      <p:ext uri="{BB962C8B-B14F-4D97-AF65-F5344CB8AC3E}">
        <p14:creationId xmlns:p14="http://schemas.microsoft.com/office/powerpoint/2010/main" val="31591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53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Plastikforurening</vt:lpstr>
      <vt:lpstr>PowerPoint-præsentation</vt:lpstr>
      <vt:lpstr>Verdens affaldsmængder fordelt på typer i %</vt:lpstr>
      <vt:lpstr>Håndtering og udledning af plastikaffald</vt:lpstr>
      <vt:lpstr>PowerPoint-præsentation</vt:lpstr>
      <vt:lpstr>Kilder til forurening med mikroplastik i DK 2015</vt:lpstr>
      <vt:lpstr>PowerPoint-præsentation</vt:lpstr>
      <vt:lpstr>PowerPoint-præsentation</vt:lpstr>
      <vt:lpstr>Vandlopper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Thøger Dith Dige</dc:creator>
  <cp:lastModifiedBy>Thøger Dith Dige</cp:lastModifiedBy>
  <cp:revision>1</cp:revision>
  <dcterms:created xsi:type="dcterms:W3CDTF">2026-04-15T07:00:52Z</dcterms:created>
  <dcterms:modified xsi:type="dcterms:W3CDTF">2026-04-15T07:54:46Z</dcterms:modified>
</cp:coreProperties>
</file>